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2" r:id="rId6"/>
    <p:sldId id="262" r:id="rId7"/>
    <p:sldId id="273" r:id="rId8"/>
    <p:sldId id="264" r:id="rId9"/>
    <p:sldId id="274" r:id="rId10"/>
    <p:sldId id="275" r:id="rId11"/>
    <p:sldId id="276" r:id="rId12"/>
    <p:sldId id="277" r:id="rId13"/>
    <p:sldId id="278" r:id="rId14"/>
    <p:sldId id="279" r:id="rId15"/>
    <p:sldId id="271" r:id="rId16"/>
    <p:sldId id="260" r:id="rId17"/>
    <p:sldId id="26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7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907C9-8666-45EC-BDB3-62480554DCC1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2A5C1-A9B8-4707-ACEF-98CB367AB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7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BA51-0EB4-4220-BB57-0E06A05A64BC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94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qlservercentral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voiceofthedba.wordpress.com/" TargetMode="External"/><Relationship Id="rId7" Type="http://schemas.openxmlformats.org/officeDocument/2006/relationships/hyperlink" Target="http://www.twitter.com/way0utwes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jones@sqlservercentral.com" TargetMode="External"/><Relationship Id="rId11" Type="http://schemas.openxmlformats.org/officeDocument/2006/relationships/hyperlink" Target="http://www.linkedin.com/in/way0utwest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Mastering T-SQL: </a:t>
            </a:r>
            <a:r>
              <a:rPr lang="en-US" dirty="0" smtClean="0"/>
              <a:t>Intermediate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 Jones</a:t>
            </a:r>
          </a:p>
          <a:p>
            <a:r>
              <a:rPr lang="en-US" dirty="0" err="1" smtClean="0"/>
              <a:t>SQLServerCentral</a:t>
            </a:r>
            <a:endParaRPr lang="en-US" dirty="0" smtClean="0"/>
          </a:p>
          <a:p>
            <a:r>
              <a:rPr lang="en-US" dirty="0" smtClean="0"/>
              <a:t>Red Gate Software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14800"/>
            <a:ext cx="2070847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276725"/>
            <a:ext cx="18954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5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Unpivot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  <a:r>
              <a:rPr lang="en-US" dirty="0" smtClean="0"/>
              <a:t>?</a:t>
            </a:r>
          </a:p>
          <a:p>
            <a:r>
              <a:rPr lang="en-US" dirty="0" smtClean="0"/>
              <a:t>Prerequisites</a:t>
            </a:r>
            <a:endParaRPr lang="en-US" dirty="0" smtClean="0"/>
          </a:p>
          <a:p>
            <a:r>
              <a:rPr lang="en-US" dirty="0" smtClean="0"/>
              <a:t>PIVOT and Cross Tabs</a:t>
            </a:r>
            <a:endParaRPr lang="en-US" dirty="0"/>
          </a:p>
          <a:p>
            <a:r>
              <a:rPr lang="en-US" dirty="0" smtClean="0"/>
              <a:t>UNPIVOT</a:t>
            </a:r>
          </a:p>
          <a:p>
            <a:r>
              <a:rPr lang="en-US" b="1" dirty="0" smtClean="0"/>
              <a:t>APPLY</a:t>
            </a:r>
            <a:endParaRPr lang="en-US" b="1" dirty="0" smtClean="0"/>
          </a:p>
          <a:p>
            <a:r>
              <a:rPr lang="en-US" dirty="0" smtClean="0"/>
              <a:t>Calendar Tables</a:t>
            </a:r>
          </a:p>
        </p:txBody>
      </p:sp>
    </p:spTree>
    <p:extLst>
      <p:ext uri="{BB962C8B-B14F-4D97-AF65-F5344CB8AC3E}">
        <p14:creationId xmlns:p14="http://schemas.microsoft.com/office/powerpoint/2010/main" val="365415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4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  <a:r>
              <a:rPr lang="en-US" dirty="0" smtClean="0"/>
              <a:t>?</a:t>
            </a:r>
          </a:p>
          <a:p>
            <a:r>
              <a:rPr lang="en-US" dirty="0" smtClean="0"/>
              <a:t>Prerequisites</a:t>
            </a:r>
            <a:endParaRPr lang="en-US" dirty="0" smtClean="0"/>
          </a:p>
          <a:p>
            <a:r>
              <a:rPr lang="en-US" dirty="0" smtClean="0"/>
              <a:t>PIVOT and Cross Tabs</a:t>
            </a:r>
            <a:endParaRPr lang="en-US" dirty="0"/>
          </a:p>
          <a:p>
            <a:r>
              <a:rPr lang="en-US" dirty="0" smtClean="0"/>
              <a:t>UNPIVOT</a:t>
            </a:r>
          </a:p>
          <a:p>
            <a:r>
              <a:rPr lang="en-US" dirty="0" smtClean="0"/>
              <a:t>APPLY</a:t>
            </a:r>
            <a:endParaRPr lang="en-US" dirty="0" smtClean="0"/>
          </a:p>
          <a:p>
            <a:r>
              <a:rPr lang="en-US" b="1" dirty="0" smtClean="0"/>
              <a:t>Calendar Tables</a:t>
            </a:r>
          </a:p>
        </p:txBody>
      </p:sp>
    </p:spTree>
    <p:extLst>
      <p:ext uri="{BB962C8B-B14F-4D97-AF65-F5344CB8AC3E}">
        <p14:creationId xmlns:p14="http://schemas.microsoft.com/office/powerpoint/2010/main" val="383541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Calendar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7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how to pivot and </a:t>
            </a:r>
            <a:r>
              <a:rPr lang="en-US" dirty="0" err="1" smtClean="0"/>
              <a:t>unpivot</a:t>
            </a:r>
            <a:r>
              <a:rPr lang="en-US" dirty="0" smtClean="0"/>
              <a:t> data</a:t>
            </a:r>
            <a:endParaRPr lang="en-US" dirty="0" smtClean="0"/>
          </a:p>
          <a:p>
            <a:r>
              <a:rPr lang="en-US" dirty="0" smtClean="0"/>
              <a:t>Use APPLY in queries</a:t>
            </a:r>
            <a:endParaRPr lang="en-US" dirty="0" smtClean="0"/>
          </a:p>
          <a:p>
            <a:r>
              <a:rPr lang="en-US" dirty="0" smtClean="0"/>
              <a:t>Understand how calendar tables can work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472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for coming</a:t>
            </a:r>
          </a:p>
          <a:p>
            <a:r>
              <a:rPr lang="en-US" dirty="0" smtClean="0"/>
              <a:t>Questions?</a:t>
            </a:r>
          </a:p>
          <a:p>
            <a:r>
              <a:rPr lang="en-US" dirty="0" smtClean="0"/>
              <a:t>More information - </a:t>
            </a:r>
            <a:r>
              <a:rPr lang="en-US" dirty="0" smtClean="0">
                <a:hlinkClick r:id="rId2"/>
              </a:rPr>
              <a:t>www.sqlservercentral.com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0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  <a:r>
              <a:rPr lang="en-US" dirty="0" smtClean="0"/>
              <a:t>?</a:t>
            </a:r>
          </a:p>
          <a:p>
            <a:r>
              <a:rPr lang="en-US" dirty="0" smtClean="0"/>
              <a:t>Prerequisites</a:t>
            </a:r>
            <a:endParaRPr lang="en-US" dirty="0" smtClean="0"/>
          </a:p>
          <a:p>
            <a:r>
              <a:rPr lang="en-US" dirty="0" smtClean="0"/>
              <a:t>PIVOT and Cross Tabs</a:t>
            </a:r>
            <a:endParaRPr lang="en-US" dirty="0"/>
          </a:p>
          <a:p>
            <a:r>
              <a:rPr lang="en-US" dirty="0" smtClean="0"/>
              <a:t>UNPIVOT</a:t>
            </a:r>
          </a:p>
          <a:p>
            <a:r>
              <a:rPr lang="en-US" dirty="0" smtClean="0"/>
              <a:t>APPLY</a:t>
            </a:r>
            <a:endParaRPr lang="en-US" dirty="0" smtClean="0"/>
          </a:p>
          <a:p>
            <a:r>
              <a:rPr lang="en-US" dirty="0" smtClean="0"/>
              <a:t>Calendar Tables</a:t>
            </a:r>
          </a:p>
        </p:txBody>
      </p:sp>
    </p:spTree>
    <p:extLst>
      <p:ext uri="{BB962C8B-B14F-4D97-AF65-F5344CB8AC3E}">
        <p14:creationId xmlns:p14="http://schemas.microsoft.com/office/powerpoint/2010/main" val="20755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how to pivot and </a:t>
            </a:r>
            <a:r>
              <a:rPr lang="en-US" dirty="0" err="1" smtClean="0"/>
              <a:t>unpivot</a:t>
            </a:r>
            <a:r>
              <a:rPr lang="en-US" dirty="0" smtClean="0"/>
              <a:t> data</a:t>
            </a:r>
            <a:endParaRPr lang="en-US" dirty="0" smtClean="0"/>
          </a:p>
          <a:p>
            <a:r>
              <a:rPr lang="en-US" dirty="0" smtClean="0"/>
              <a:t>Use APPLY in queries</a:t>
            </a:r>
            <a:endParaRPr lang="en-US" dirty="0" smtClean="0"/>
          </a:p>
          <a:p>
            <a:r>
              <a:rPr lang="en-US" dirty="0" smtClean="0"/>
              <a:t>Understand how calendar tables can work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921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Get in touch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1" y="3505200"/>
            <a:ext cx="5840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2400" dirty="0">
                <a:latin typeface="Microsoft Sans Serif" panose="020B0604020202020204" pitchFamily="34" charset="0"/>
                <a:hlinkClick r:id="rId3"/>
              </a:rPr>
              <a:t>http://voiceofthedba.wordpress.com/</a:t>
            </a:r>
            <a:endParaRPr lang="en-US" sz="2400" dirty="0">
              <a:latin typeface="Microsoft Sans Serif" panose="020B0604020202020204" pitchFamily="34" charset="0"/>
            </a:endParaRPr>
          </a:p>
        </p:txBody>
      </p:sp>
      <p:pic>
        <p:nvPicPr>
          <p:cNvPr id="7" name="Picture 6" descr="blo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3429000"/>
            <a:ext cx="984498" cy="634101"/>
          </a:xfrm>
          <a:prstGeom prst="rect">
            <a:avLst/>
          </a:prstGeom>
        </p:spPr>
      </p:pic>
      <p:pic>
        <p:nvPicPr>
          <p:cNvPr id="8" name="Picture 7" descr="emai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" y="4191000"/>
            <a:ext cx="984500" cy="63410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00200" y="4191000"/>
            <a:ext cx="56426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2400" dirty="0">
                <a:latin typeface="Microsoft Sans Serif" panose="020B0604020202020204" pitchFamily="34" charset="0"/>
                <a:hlinkClick r:id="rId6"/>
              </a:rPr>
              <a:t>sjones@sqlservercentral.com</a:t>
            </a:r>
            <a:endParaRPr lang="en-US" sz="2400" dirty="0">
              <a:latin typeface="Microsoft Sans Serif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52599" y="4942981"/>
            <a:ext cx="40055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2400" dirty="0">
                <a:latin typeface="Microsoft Sans Serif" panose="020B0604020202020204" pitchFamily="34" charset="0"/>
                <a:hlinkClick r:id="rId7"/>
              </a:rPr>
              <a:t>@way0utwest</a:t>
            </a:r>
            <a:endParaRPr lang="en-US" sz="2400" dirty="0">
              <a:latin typeface="Microsoft Sans Serif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40642" y="176278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icrosoft Sans Serif" panose="020B0604020202020204" pitchFamily="34" charset="0"/>
              </a:rPr>
              <a:t>Steve Jones</a:t>
            </a:r>
            <a:endParaRPr lang="en-US" dirty="0">
              <a:latin typeface="Microsoft Sans Serif" panose="020B0604020202020204" pitchFamily="34" charset="0"/>
            </a:endParaRPr>
          </a:p>
        </p:txBody>
      </p:sp>
      <p:pic>
        <p:nvPicPr>
          <p:cNvPr id="1026" name="Picture 2" descr="Steve Jon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642" y="262976"/>
            <a:ext cx="1297531" cy="149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1371600"/>
            <a:ext cx="7943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Editor and founder,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SQLServerCentral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Evangelist, Red Gate Software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Working with SQL Server since 1991 (v4.2)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Author of many articles and books on different aspects of SQL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42981"/>
            <a:ext cx="984500" cy="6341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757174"/>
            <a:ext cx="984497" cy="6436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05000" y="5757174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11"/>
              </a:rPr>
              <a:t>http://www.linkedin.com/in/way0utwest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08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  <a:r>
              <a:rPr lang="en-US" dirty="0" smtClean="0"/>
              <a:t>?</a:t>
            </a:r>
          </a:p>
          <a:p>
            <a:r>
              <a:rPr lang="en-US" b="1" dirty="0" smtClean="0"/>
              <a:t>Prerequisites</a:t>
            </a:r>
            <a:endParaRPr lang="en-US" b="1" dirty="0" smtClean="0"/>
          </a:p>
          <a:p>
            <a:r>
              <a:rPr lang="en-US" dirty="0" smtClean="0"/>
              <a:t>PIVOT and Cross Tabs</a:t>
            </a:r>
            <a:endParaRPr lang="en-US" dirty="0"/>
          </a:p>
          <a:p>
            <a:r>
              <a:rPr lang="en-US" dirty="0" smtClean="0"/>
              <a:t>UNPIVOT</a:t>
            </a:r>
          </a:p>
          <a:p>
            <a:r>
              <a:rPr lang="en-US" dirty="0" smtClean="0"/>
              <a:t>APPLY</a:t>
            </a:r>
            <a:endParaRPr lang="en-US" dirty="0" smtClean="0"/>
          </a:p>
          <a:p>
            <a:r>
              <a:rPr lang="en-US" dirty="0" smtClean="0"/>
              <a:t>Calendar Tables</a:t>
            </a:r>
          </a:p>
        </p:txBody>
      </p:sp>
    </p:spTree>
    <p:extLst>
      <p:ext uri="{BB962C8B-B14F-4D97-AF65-F5344CB8AC3E}">
        <p14:creationId xmlns:p14="http://schemas.microsoft.com/office/powerpoint/2010/main" val="15192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Connecting with SSMS and execute queries</a:t>
            </a:r>
          </a:p>
          <a:p>
            <a:r>
              <a:rPr lang="en-US" dirty="0" smtClean="0"/>
              <a:t>Able to write SELECT, INSERT, UPDATE, DELETE queries</a:t>
            </a:r>
          </a:p>
          <a:p>
            <a:r>
              <a:rPr lang="en-US" dirty="0" smtClean="0"/>
              <a:t>Understand how to join tables together and how the ON clause works.</a:t>
            </a:r>
          </a:p>
          <a:p>
            <a:r>
              <a:rPr lang="en-US" dirty="0" smtClean="0"/>
              <a:t>Understand how WHERE clauses filter data from tables.</a:t>
            </a:r>
          </a:p>
          <a:p>
            <a:r>
              <a:rPr lang="en-US" dirty="0" smtClean="0"/>
              <a:t>Understand ordering of data in queries</a:t>
            </a:r>
          </a:p>
          <a:p>
            <a:r>
              <a:rPr lang="en-US" dirty="0" smtClean="0"/>
              <a:t>Can write simple aggregate queries that include a GROUP BY clause</a:t>
            </a:r>
          </a:p>
        </p:txBody>
      </p:sp>
    </p:spTree>
    <p:extLst>
      <p:ext uri="{BB962C8B-B14F-4D97-AF65-F5344CB8AC3E}">
        <p14:creationId xmlns:p14="http://schemas.microsoft.com/office/powerpoint/2010/main" val="15755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  <a:r>
              <a:rPr lang="en-US" dirty="0" smtClean="0"/>
              <a:t>?</a:t>
            </a:r>
          </a:p>
          <a:p>
            <a:r>
              <a:rPr lang="en-US" dirty="0" smtClean="0"/>
              <a:t>Prerequisites</a:t>
            </a:r>
            <a:endParaRPr lang="en-US" dirty="0" smtClean="0"/>
          </a:p>
          <a:p>
            <a:r>
              <a:rPr lang="en-US" b="1" dirty="0" smtClean="0"/>
              <a:t>PIVOT and Cross Tabs</a:t>
            </a:r>
            <a:endParaRPr lang="en-US" b="1" dirty="0"/>
          </a:p>
          <a:p>
            <a:r>
              <a:rPr lang="en-US" dirty="0" smtClean="0"/>
              <a:t>UNPIVOT</a:t>
            </a:r>
          </a:p>
          <a:p>
            <a:r>
              <a:rPr lang="en-US" dirty="0" smtClean="0"/>
              <a:t>APPLY</a:t>
            </a:r>
            <a:endParaRPr lang="en-US" dirty="0" smtClean="0"/>
          </a:p>
          <a:p>
            <a:r>
              <a:rPr lang="en-US" dirty="0" smtClean="0"/>
              <a:t>Calendar Tables</a:t>
            </a:r>
          </a:p>
        </p:txBody>
      </p:sp>
    </p:spTree>
    <p:extLst>
      <p:ext uri="{BB962C8B-B14F-4D97-AF65-F5344CB8AC3E}">
        <p14:creationId xmlns:p14="http://schemas.microsoft.com/office/powerpoint/2010/main" val="55325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Pivot and Cross Tabs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2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  <a:r>
              <a:rPr lang="en-US" dirty="0" smtClean="0"/>
              <a:t>?</a:t>
            </a:r>
          </a:p>
          <a:p>
            <a:r>
              <a:rPr lang="en-US" dirty="0" smtClean="0"/>
              <a:t>Prerequisites</a:t>
            </a:r>
            <a:endParaRPr lang="en-US" dirty="0" smtClean="0"/>
          </a:p>
          <a:p>
            <a:r>
              <a:rPr lang="en-US" dirty="0" smtClean="0"/>
              <a:t>PIVOT and Cross Tabs</a:t>
            </a:r>
            <a:endParaRPr lang="en-US" dirty="0"/>
          </a:p>
          <a:p>
            <a:r>
              <a:rPr lang="en-US" b="1" dirty="0" smtClean="0"/>
              <a:t>UNPIVOT</a:t>
            </a:r>
          </a:p>
          <a:p>
            <a:r>
              <a:rPr lang="en-US" dirty="0" smtClean="0"/>
              <a:t>APPLY</a:t>
            </a:r>
            <a:endParaRPr lang="en-US" dirty="0" smtClean="0"/>
          </a:p>
          <a:p>
            <a:r>
              <a:rPr lang="en-US" dirty="0" smtClean="0"/>
              <a:t>Calendar Tables</a:t>
            </a:r>
          </a:p>
        </p:txBody>
      </p:sp>
    </p:spTree>
    <p:extLst>
      <p:ext uri="{BB962C8B-B14F-4D97-AF65-F5344CB8AC3E}">
        <p14:creationId xmlns:p14="http://schemas.microsoft.com/office/powerpoint/2010/main" val="179947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259</Words>
  <Application>Microsoft Office PowerPoint</Application>
  <PresentationFormat>On-screen Show (4:3)</PresentationFormat>
  <Paragraphs>85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Mastering T-SQL: Intermediate Queries</vt:lpstr>
      <vt:lpstr>Agenda</vt:lpstr>
      <vt:lpstr>Goals</vt:lpstr>
      <vt:lpstr>Get in touch</vt:lpstr>
      <vt:lpstr>Agenda</vt:lpstr>
      <vt:lpstr>Pre-requisites</vt:lpstr>
      <vt:lpstr>Agenda</vt:lpstr>
      <vt:lpstr>Demo</vt:lpstr>
      <vt:lpstr>Agenda</vt:lpstr>
      <vt:lpstr>Demo</vt:lpstr>
      <vt:lpstr>Agenda</vt:lpstr>
      <vt:lpstr>Demo</vt:lpstr>
      <vt:lpstr>Agenda</vt:lpstr>
      <vt:lpstr>Demo</vt:lpstr>
      <vt:lpstr>Goals</vt:lpstr>
      <vt:lpstr>The End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T-SQL: Writing Cleaner Code</dc:title>
  <dc:creator>Steve Jones</dc:creator>
  <cp:lastModifiedBy>sjones</cp:lastModifiedBy>
  <cp:revision>10</cp:revision>
  <dcterms:created xsi:type="dcterms:W3CDTF">2006-08-16T00:00:00Z</dcterms:created>
  <dcterms:modified xsi:type="dcterms:W3CDTF">2014-09-23T23:15:00Z</dcterms:modified>
</cp:coreProperties>
</file>