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7EBF0-803C-4B76-9D07-56FBE9171A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25B9-E196-4FDE-87C0-109C6BD0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352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T-SQL Made Easy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/>
              <a:t>SQLServerCentral</a:t>
            </a:r>
          </a:p>
          <a:p>
            <a:r>
              <a:rPr lang="en-US" dirty="0"/>
              <a:t>Redgate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336800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5800"/>
            <a:ext cx="2129869" cy="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5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 am I?</a:t>
            </a:r>
          </a:p>
          <a:p>
            <a:r>
              <a:rPr lang="en-US" dirty="0"/>
              <a:t>Testing Standards with Exceptions</a:t>
            </a:r>
          </a:p>
          <a:p>
            <a:r>
              <a:rPr lang="en-US" dirty="0"/>
              <a:t>Preventing ALTER TABLE for 1billion rows</a:t>
            </a:r>
          </a:p>
          <a:p>
            <a:r>
              <a:rPr lang="en-US" dirty="0"/>
              <a:t>Does the join work?</a:t>
            </a:r>
          </a:p>
          <a:p>
            <a:r>
              <a:rPr lang="en-US" dirty="0"/>
              <a:t>Handling GETDATE()</a:t>
            </a:r>
          </a:p>
          <a:p>
            <a:r>
              <a:rPr lang="en-US" dirty="0"/>
              <a:t>Heuristics</a:t>
            </a:r>
          </a:p>
          <a:p>
            <a:r>
              <a:rPr lang="en-US" dirty="0"/>
              <a:t>Isolating Functions and Procedures</a:t>
            </a:r>
          </a:p>
          <a:p>
            <a:r>
              <a:rPr lang="en-US" dirty="0"/>
              <a:t>Organizing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42" y="2478882"/>
            <a:ext cx="1931194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312445" y="3044429"/>
            <a:ext cx="2980135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12445" y="3569494"/>
            <a:ext cx="4545806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025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2445" y="4082654"/>
            <a:ext cx="2670572" cy="403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3804049" y="1891905"/>
            <a:ext cx="398264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3067050"/>
            <a:ext cx="326231" cy="3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3640932"/>
            <a:ext cx="347663" cy="28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20" y="4111228"/>
            <a:ext cx="378619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9" y="4586288"/>
            <a:ext cx="372666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2445" y="4586289"/>
            <a:ext cx="2255044" cy="4039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025"/>
              </a:spcAft>
              <a:defRPr/>
            </a:pPr>
            <a:r>
              <a: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4463654"/>
            <a:ext cx="113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1" y="4330305"/>
            <a:ext cx="1644253" cy="58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495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DBAs/sysadmins?</a:t>
            </a:r>
          </a:p>
          <a:p>
            <a:r>
              <a:rPr lang="en-US" dirty="0"/>
              <a:t>Developers?</a:t>
            </a:r>
          </a:p>
          <a:p>
            <a:r>
              <a:rPr lang="en-US" dirty="0"/>
              <a:t>Other?</a:t>
            </a:r>
          </a:p>
          <a:p>
            <a:r>
              <a:rPr lang="en-US" dirty="0"/>
              <a:t>Using </a:t>
            </a:r>
            <a:r>
              <a:rPr lang="en-US" dirty="0" err="1"/>
              <a:t>tSQLt</a:t>
            </a:r>
            <a:r>
              <a:rPr lang="en-US" dirty="0"/>
              <a:t>?</a:t>
            </a:r>
          </a:p>
          <a:p>
            <a:r>
              <a:rPr lang="en-US" dirty="0"/>
              <a:t>Redgate?</a:t>
            </a:r>
          </a:p>
          <a:p>
            <a:r>
              <a:rPr lang="en-US" dirty="0"/>
              <a:t>Use Redgate tools?</a:t>
            </a:r>
          </a:p>
        </p:txBody>
      </p:sp>
    </p:spTree>
    <p:extLst>
      <p:ext uri="{BB962C8B-B14F-4D97-AF65-F5344CB8AC3E}">
        <p14:creationId xmlns:p14="http://schemas.microsoft.com/office/powerpoint/2010/main" val="3546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4784" y="3644505"/>
            <a:ext cx="4974432" cy="1945817"/>
            <a:chOff x="2689225" y="3398838"/>
            <a:chExt cx="6632576" cy="2594422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025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386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386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025"/>
                </a:spcAft>
                <a:defRPr/>
              </a:pPr>
              <a:r>
                <a:rPr lang="en-US" sz="202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743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Microsoft Sans Serif</vt:lpstr>
      <vt:lpstr>ヒラギノ角ゴ ProN W3</vt:lpstr>
      <vt:lpstr>Office Theme</vt:lpstr>
      <vt:lpstr>Testing T-SQL Made Easy</vt:lpstr>
      <vt:lpstr>Agenda</vt:lpstr>
      <vt:lpstr>Who am I?</vt:lpstr>
      <vt:lpstr>Who are you?</vt:lpstr>
      <vt:lpstr>Summary</vt:lpstr>
      <vt:lpstr>The End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T-SQL Made Easy</dc:title>
  <dc:creator>Steve Jones</dc:creator>
  <cp:lastModifiedBy>Steve Jones</cp:lastModifiedBy>
  <cp:revision>2</cp:revision>
  <dcterms:created xsi:type="dcterms:W3CDTF">2006-08-16T00:00:00Z</dcterms:created>
  <dcterms:modified xsi:type="dcterms:W3CDTF">2016-04-18T23:44:26Z</dcterms:modified>
</cp:coreProperties>
</file>