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5" r:id="rId6"/>
    <p:sldId id="264" r:id="rId7"/>
    <p:sldId id="266" r:id="rId8"/>
    <p:sldId id="272" r:id="rId9"/>
    <p:sldId id="267" r:id="rId10"/>
    <p:sldId id="273" r:id="rId11"/>
    <p:sldId id="268" r:id="rId12"/>
    <p:sldId id="274" r:id="rId13"/>
    <p:sldId id="269" r:id="rId14"/>
    <p:sldId id="275" r:id="rId15"/>
    <p:sldId id="271" r:id="rId16"/>
    <p:sldId id="276" r:id="rId17"/>
    <p:sldId id="270" r:id="rId18"/>
    <p:sldId id="262" r:id="rId19"/>
    <p:sldId id="263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EBF0-803C-4B76-9D07-56FBE9171A7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25B9-E196-4FDE-87C0-109C6BD0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352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https://s-media-cache-ak0.pinimg.com/736x/2e/93/1e/2e931ec9f055c57863c89c7d221dd8ad.jpg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225B9-E196-4FDE-87C0-109C6BD01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sql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T-SQL Made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/>
              <a:t>SQLServerCentral</a:t>
            </a:r>
          </a:p>
          <a:p>
            <a:r>
              <a:rPr lang="en-US" dirty="0"/>
              <a:t>Redgate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23368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2129869" cy="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448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Joins</a:t>
            </a:r>
          </a:p>
        </p:txBody>
      </p:sp>
    </p:spTree>
    <p:extLst>
      <p:ext uri="{BB962C8B-B14F-4D97-AF65-F5344CB8AC3E}">
        <p14:creationId xmlns:p14="http://schemas.microsoft.com/office/powerpoint/2010/main" val="111291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4038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144855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our tests to depend on more than one module of code.</a:t>
            </a:r>
          </a:p>
          <a:p>
            <a:r>
              <a:rPr lang="en-US" dirty="0" smtClean="0"/>
              <a:t>Dependencies can cause complexities in debugging and </a:t>
            </a:r>
            <a:r>
              <a:rPr lang="en-US" smtClean="0"/>
              <a:t>testing.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Isolating Functions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990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Boundaries</a:t>
            </a:r>
          </a:p>
          <a:p>
            <a:r>
              <a:rPr lang="en-US" dirty="0" smtClean="0"/>
              <a:t>Buckets</a:t>
            </a:r>
          </a:p>
          <a:p>
            <a:r>
              <a:rPr lang="en-US" smtClean="0"/>
              <a:t>Various cases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31272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4784" y="3644505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74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Testing Standards with Exceptions</a:t>
            </a:r>
          </a:p>
          <a:p>
            <a:r>
              <a:rPr lang="en-US" dirty="0"/>
              <a:t>Preventing ALTER TABLE for 1billion rows</a:t>
            </a:r>
          </a:p>
          <a:p>
            <a:r>
              <a:rPr lang="en-US" dirty="0"/>
              <a:t>Does the join work?</a:t>
            </a:r>
          </a:p>
          <a:p>
            <a:r>
              <a:rPr lang="en-US" dirty="0"/>
              <a:t>Handling GETDATE()</a:t>
            </a:r>
          </a:p>
          <a:p>
            <a:r>
              <a:rPr lang="en-US" dirty="0"/>
              <a:t>Isolating Functions and Procedures</a:t>
            </a:r>
          </a:p>
          <a:p>
            <a:r>
              <a:rPr lang="en-US"/>
              <a:t>Heuristics</a:t>
            </a:r>
            <a:endParaRPr lang="en-US" dirty="0"/>
          </a:p>
          <a:p>
            <a:r>
              <a:rPr lang="en-US" dirty="0"/>
              <a:t>Organizing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3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42" y="2478882"/>
            <a:ext cx="1931194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12445" y="3044429"/>
            <a:ext cx="2980135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12445" y="3569494"/>
            <a:ext cx="4545806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025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2445" y="4082654"/>
            <a:ext cx="2670572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3804049" y="1891905"/>
            <a:ext cx="398264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3067050"/>
            <a:ext cx="326231" cy="3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3640932"/>
            <a:ext cx="347663" cy="2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4111228"/>
            <a:ext cx="378619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4586288"/>
            <a:ext cx="372666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2445" y="4586289"/>
            <a:ext cx="2255044" cy="403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4463654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1" y="4330305"/>
            <a:ext cx="1644253" cy="5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4951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 dirty="0"/>
              <a:t>Other?</a:t>
            </a:r>
          </a:p>
          <a:p>
            <a:r>
              <a:rPr lang="en-US" dirty="0"/>
              <a:t>Using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  <a:p>
            <a:r>
              <a:rPr lang="en-US" dirty="0"/>
              <a:t>Redgate?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35469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testing framework</a:t>
            </a:r>
          </a:p>
          <a:p>
            <a:r>
              <a:rPr lang="en-US" dirty="0">
                <a:hlinkClick r:id="rId2"/>
              </a:rPr>
              <a:t>Tsqlt.org</a:t>
            </a:r>
            <a:endParaRPr lang="en-US" dirty="0"/>
          </a:p>
          <a:p>
            <a:r>
              <a:rPr lang="en-US" dirty="0"/>
              <a:t>Unit testing similar to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Assemble</a:t>
            </a:r>
          </a:p>
          <a:p>
            <a:pPr lvl="1"/>
            <a:r>
              <a:rPr lang="en-US" dirty="0"/>
              <a:t>Act</a:t>
            </a:r>
          </a:p>
          <a:p>
            <a:pPr lvl="1"/>
            <a:r>
              <a:rPr lang="en-US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26357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SQLCop</a:t>
            </a:r>
            <a:r>
              <a:rPr lang="en-US" dirty="0"/>
              <a:t> (sqlcop.lessthandot.com)</a:t>
            </a:r>
          </a:p>
          <a:p>
            <a:r>
              <a:rPr lang="en-US" dirty="0"/>
              <a:t>Use Extended properties for exceptions</a:t>
            </a:r>
          </a:p>
          <a:p>
            <a:pPr lvl="1"/>
            <a:r>
              <a:rPr lang="en-US" dirty="0"/>
              <a:t>Could use a table instead (Azure)</a:t>
            </a:r>
          </a:p>
          <a:p>
            <a:r>
              <a:rPr lang="en-US" dirty="0"/>
              <a:t>Limit access to add/change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3370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Table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 magic in SQL Server</a:t>
            </a:r>
          </a:p>
          <a:p>
            <a:r>
              <a:rPr lang="en-US" dirty="0" smtClean="0"/>
              <a:t>However, there are methods to limit the impact of changes to large tables</a:t>
            </a:r>
          </a:p>
          <a:p>
            <a:r>
              <a:rPr lang="en-US" dirty="0" smtClean="0"/>
              <a:t>Testing is a way to facilitate a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5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ALTER TABLE</a:t>
            </a:r>
          </a:p>
        </p:txBody>
      </p:sp>
    </p:spTree>
    <p:extLst>
      <p:ext uri="{BB962C8B-B14F-4D97-AF65-F5344CB8AC3E}">
        <p14:creationId xmlns:p14="http://schemas.microsoft.com/office/powerpoint/2010/main" val="16654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221</Words>
  <Application>Microsoft Office PowerPoint</Application>
  <PresentationFormat>On-screen Show (4:3)</PresentationFormat>
  <Paragraphs>77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Microsoft Sans Serif</vt:lpstr>
      <vt:lpstr>ヒラギノ角ゴ ProN W3</vt:lpstr>
      <vt:lpstr>Office Theme</vt:lpstr>
      <vt:lpstr>Testing T-SQL Made Easy</vt:lpstr>
      <vt:lpstr>Agenda</vt:lpstr>
      <vt:lpstr>Who am I?</vt:lpstr>
      <vt:lpstr>Who are you?</vt:lpstr>
      <vt:lpstr>Testing T-SQL</vt:lpstr>
      <vt:lpstr>Testing Standards</vt:lpstr>
      <vt:lpstr>Demo</vt:lpstr>
      <vt:lpstr>Large Table Changes</vt:lpstr>
      <vt:lpstr>Demo</vt:lpstr>
      <vt:lpstr>PowerPoint Presentation</vt:lpstr>
      <vt:lpstr>Demo</vt:lpstr>
      <vt:lpstr>PowerPoint Presentation</vt:lpstr>
      <vt:lpstr>Demo</vt:lpstr>
      <vt:lpstr>Isolating Code</vt:lpstr>
      <vt:lpstr>Demo</vt:lpstr>
      <vt:lpstr>Heuristics</vt:lpstr>
      <vt:lpstr>Demo</vt:lpstr>
      <vt:lpstr>Summary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T-SQL Made Easy</dc:title>
  <dc:creator>Steve Jones</dc:creator>
  <cp:lastModifiedBy>Steve Jones</cp:lastModifiedBy>
  <cp:revision>12</cp:revision>
  <dcterms:created xsi:type="dcterms:W3CDTF">2006-08-16T00:00:00Z</dcterms:created>
  <dcterms:modified xsi:type="dcterms:W3CDTF">2016-04-29T01:07:09Z</dcterms:modified>
</cp:coreProperties>
</file>