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8"/>
  </p:notesMasterIdLst>
  <p:sldIdLst>
    <p:sldId id="291" r:id="rId5"/>
    <p:sldId id="292" r:id="rId6"/>
    <p:sldId id="282" r:id="rId7"/>
    <p:sldId id="283" r:id="rId8"/>
    <p:sldId id="286" r:id="rId9"/>
    <p:sldId id="284" r:id="rId10"/>
    <p:sldId id="268" r:id="rId11"/>
    <p:sldId id="257" r:id="rId12"/>
    <p:sldId id="288" r:id="rId13"/>
    <p:sldId id="289" r:id="rId14"/>
    <p:sldId id="290" r:id="rId15"/>
    <p:sldId id="261" r:id="rId16"/>
    <p:sldId id="285" r:id="rId17"/>
    <p:sldId id="260" r:id="rId18"/>
    <p:sldId id="264" r:id="rId19"/>
    <p:sldId id="263" r:id="rId20"/>
    <p:sldId id="262" r:id="rId21"/>
    <p:sldId id="269" r:id="rId22"/>
    <p:sldId id="272" r:id="rId23"/>
    <p:sldId id="273" r:id="rId24"/>
    <p:sldId id="274" r:id="rId25"/>
    <p:sldId id="275" r:id="rId26"/>
    <p:sldId id="276" r:id="rId27"/>
    <p:sldId id="278" r:id="rId28"/>
    <p:sldId id="277" r:id="rId29"/>
    <p:sldId id="270" r:id="rId30"/>
    <p:sldId id="271" r:id="rId31"/>
    <p:sldId id="287" r:id="rId32"/>
    <p:sldId id="265" r:id="rId33"/>
    <p:sldId id="258" r:id="rId34"/>
    <p:sldId id="259" r:id="rId35"/>
    <p:sldId id="266" r:id="rId36"/>
    <p:sldId id="26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82765" autoAdjust="0"/>
  </p:normalViewPr>
  <p:slideViewPr>
    <p:cSldViewPr>
      <p:cViewPr varScale="1">
        <p:scale>
          <a:sx n="58" d="100"/>
          <a:sy n="58" d="100"/>
        </p:scale>
        <p:origin x="1116" y="66"/>
      </p:cViewPr>
      <p:guideLst>
        <p:guide orient="horz" pos="2160"/>
        <p:guide pos="384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a:solidFill>
          <a:srgbClr val="C00000"/>
        </a:solidFill>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a:solidFill>
          <a:srgbClr val="C00000"/>
        </a:solidFill>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a:solidFill>
          <a:srgbClr val="C00000"/>
        </a:solidFill>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a:solidFill>
          <a:srgbClr val="C00000"/>
        </a:solidFill>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a:solidFill>
          <a:srgbClr val="C00000"/>
        </a:solidFill>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a:solidFill>
          <a:srgbClr val="C00000"/>
        </a:solidFill>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a:solidFill>
          <a:srgbClr val="C00000"/>
        </a:solidFill>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a:solidFill>
          <a:srgbClr val="C00000">
            <a:alpha val="67059"/>
          </a:srgbClr>
        </a:solidFill>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FAF46C09-529C-454A-A4AC-7CAC74342A72}" type="presOf" srcId="{89CCD24F-B0E7-4BE6-AFBB-69918AC636CA}" destId="{2F4EC6A7-3F18-4C8F-B73E-406B343EEC5D}" srcOrd="0" destOrd="0" presId="urn:microsoft.com/office/officeart/2005/8/layout/hProcess9"/>
    <dgm:cxn modelId="{75C33AE0-45B8-4727-BF35-FDC39FD7A08E}" type="presOf" srcId="{A06C0772-EB4B-4520-A051-FD8F1570906C}" destId="{2FBF7677-57AD-488C-B2D1-8BF43E2ABE7C}"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B5118A0E-CEAA-4885-947F-AAF8250F203F}" srcId="{0CE19505-E527-44F5-9B78-63CAD7F2C92C}" destId="{A06C0772-EB4B-4520-A051-FD8F1570906C}" srcOrd="0" destOrd="0" parTransId="{EA34971E-4A19-4FF4-9294-F0C5049BB0EE}" sibTransId="{EB52F477-5A61-4620-994B-A9560FFD8D2B}"/>
    <dgm:cxn modelId="{63440745-90A2-46DA-ADCA-2E3F8F017BC3}" type="presOf" srcId="{07BA4662-2877-4706-8B15-70BECE5A088D}" destId="{662950D7-268F-48DD-A417-A8B5FEAB54E6}" srcOrd="0" destOrd="0" presId="urn:microsoft.com/office/officeart/2005/8/layout/hProcess9"/>
    <dgm:cxn modelId="{D6677A3D-74B0-46F5-BD9A-67480FD28CA8}" type="presOf" srcId="{0CE19505-E527-44F5-9B78-63CAD7F2C92C}" destId="{95E47628-2374-4318-ABF1-BD44693D8A7E}" srcOrd="0" destOrd="0"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350B8BB0-28A0-46B3-82E0-09B9632B4E01}" type="presOf" srcId="{3B52B5AC-6D41-4359-8DD1-2BE71A3CCB59}" destId="{8507952A-1E94-467D-B948-0A321F24253C}" srcOrd="0" destOrd="0" presId="urn:microsoft.com/office/officeart/2005/8/layout/hProcess9"/>
    <dgm:cxn modelId="{B5B44C67-DD43-4506-9120-CD5C33C4F49F}" srcId="{0CE19505-E527-44F5-9B78-63CAD7F2C92C}" destId="{4B7FD7B1-80C6-4D61-9C5D-E8E4B5CDF140}" srcOrd="5" destOrd="0" parTransId="{47E3B511-20C9-4993-893C-0275ADF9E2D3}" sibTransId="{7EB869F4-790E-4616-9B89-3D9408845640}"/>
    <dgm:cxn modelId="{FCDA4897-0533-431B-AAC0-4B250A7AA24D}" type="presOf" srcId="{2548F702-1E66-46B5-9ABC-6AB759D5FB8B}" destId="{C9581C09-77CE-4113-A727-C2C15E28AEB3}" srcOrd="0" destOrd="0" presId="urn:microsoft.com/office/officeart/2005/8/layout/hProcess9"/>
    <dgm:cxn modelId="{14FF0A94-2EEB-47AC-BC81-375AD19881ED}" srcId="{0CE19505-E527-44F5-9B78-63CAD7F2C92C}" destId="{3B52B5AC-6D41-4359-8DD1-2BE71A3CCB59}" srcOrd="4" destOrd="0" parTransId="{1A1EE3AA-B3D0-498C-B40A-199637014D7D}" sibTransId="{428AC4C3-FB35-4270-AFEA-E8B9B623BCA3}"/>
    <dgm:cxn modelId="{5F0D655A-B38F-4D96-9AAD-CAD085EA10A5}" srcId="{0CE19505-E527-44F5-9B78-63CAD7F2C92C}" destId="{2548F702-1E66-46B5-9ABC-6AB759D5FB8B}" srcOrd="6" destOrd="0" parTransId="{B4559846-0356-4C71-BED4-4E47BB07C76C}" sibTransId="{A55AE104-BFD0-4DC1-A702-76267FA70470}"/>
    <dgm:cxn modelId="{81F59C0B-10F0-4E7C-97B5-815A1560CCA2}" type="presOf" srcId="{4B7FD7B1-80C6-4D61-9C5D-E8E4B5CDF140}" destId="{7C3DC7B1-1D6E-4455-B112-FFB8EC0A4734}"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7BB71C5E-13AA-4192-AB5E-2EDE17CA04DB}" type="presOf" srcId="{79615B41-F057-4216-ABE0-A7619A6A00EB}" destId="{72B9532E-95F7-4D64-9D7D-5DA593B79D93}" srcOrd="0" destOrd="0" presId="urn:microsoft.com/office/officeart/2005/8/layout/hProcess9"/>
    <dgm:cxn modelId="{E5D6D790-17CE-420B-AE9A-0214F8B7F6FB}" type="presParOf" srcId="{95E47628-2374-4318-ABF1-BD44693D8A7E}" destId="{AF494991-0145-42FB-9FAC-84598739C7BF}" srcOrd="0" destOrd="0" presId="urn:microsoft.com/office/officeart/2005/8/layout/hProcess9"/>
    <dgm:cxn modelId="{C8D31050-E00D-4FD6-8DA8-864BDA7B37CC}" type="presParOf" srcId="{95E47628-2374-4318-ABF1-BD44693D8A7E}" destId="{ADF6AB2A-95DC-4439-9B7B-534BA7C13FAE}" srcOrd="1" destOrd="0" presId="urn:microsoft.com/office/officeart/2005/8/layout/hProcess9"/>
    <dgm:cxn modelId="{5DB740CE-1821-4E0D-B854-3A047DDA7010}" type="presParOf" srcId="{ADF6AB2A-95DC-4439-9B7B-534BA7C13FAE}" destId="{2FBF7677-57AD-488C-B2D1-8BF43E2ABE7C}" srcOrd="0" destOrd="0" presId="urn:microsoft.com/office/officeart/2005/8/layout/hProcess9"/>
    <dgm:cxn modelId="{54F1B6A0-FDAC-40E8-8B87-C42695721A45}" type="presParOf" srcId="{ADF6AB2A-95DC-4439-9B7B-534BA7C13FAE}" destId="{B6208E54-44A7-4CF3-824E-A3C276B79E33}" srcOrd="1" destOrd="0" presId="urn:microsoft.com/office/officeart/2005/8/layout/hProcess9"/>
    <dgm:cxn modelId="{23059E8C-3E34-454F-BF92-AE59089F9826}" type="presParOf" srcId="{ADF6AB2A-95DC-4439-9B7B-534BA7C13FAE}" destId="{72B9532E-95F7-4D64-9D7D-5DA593B79D93}" srcOrd="2" destOrd="0" presId="urn:microsoft.com/office/officeart/2005/8/layout/hProcess9"/>
    <dgm:cxn modelId="{E89A248C-B7D6-436C-B0ED-9E9086124C4F}" type="presParOf" srcId="{ADF6AB2A-95DC-4439-9B7B-534BA7C13FAE}" destId="{17D85971-F8AE-4595-B043-80CD239AED14}" srcOrd="3" destOrd="0" presId="urn:microsoft.com/office/officeart/2005/8/layout/hProcess9"/>
    <dgm:cxn modelId="{6E2DE518-A3E1-4EB1-A246-76BC213BCFA3}" type="presParOf" srcId="{ADF6AB2A-95DC-4439-9B7B-534BA7C13FAE}" destId="{2F4EC6A7-3F18-4C8F-B73E-406B343EEC5D}" srcOrd="4" destOrd="0" presId="urn:microsoft.com/office/officeart/2005/8/layout/hProcess9"/>
    <dgm:cxn modelId="{0E8478F2-6FF5-4E4C-B8FA-ECFCED5A0FAF}" type="presParOf" srcId="{ADF6AB2A-95DC-4439-9B7B-534BA7C13FAE}" destId="{762AB066-089E-4C32-8FAD-4583A1CECE9B}" srcOrd="5" destOrd="0" presId="urn:microsoft.com/office/officeart/2005/8/layout/hProcess9"/>
    <dgm:cxn modelId="{1DEC9F0A-8B21-4118-B347-A01C1B1FEA07}" type="presParOf" srcId="{ADF6AB2A-95DC-4439-9B7B-534BA7C13FAE}" destId="{662950D7-268F-48DD-A417-A8B5FEAB54E6}" srcOrd="6" destOrd="0" presId="urn:microsoft.com/office/officeart/2005/8/layout/hProcess9"/>
    <dgm:cxn modelId="{8FACED41-3C5D-4130-AAAB-B99901AAD961}" type="presParOf" srcId="{ADF6AB2A-95DC-4439-9B7B-534BA7C13FAE}" destId="{911F624D-2C5C-4F30-AF0F-4023F30BDED6}" srcOrd="7" destOrd="0" presId="urn:microsoft.com/office/officeart/2005/8/layout/hProcess9"/>
    <dgm:cxn modelId="{4F64F7B8-F6CD-4218-A917-0A68391127B0}" type="presParOf" srcId="{ADF6AB2A-95DC-4439-9B7B-534BA7C13FAE}" destId="{8507952A-1E94-467D-B948-0A321F24253C}" srcOrd="8" destOrd="0" presId="urn:microsoft.com/office/officeart/2005/8/layout/hProcess9"/>
    <dgm:cxn modelId="{A6AD760E-765A-4CEE-93C8-AB4929A99418}" type="presParOf" srcId="{ADF6AB2A-95DC-4439-9B7B-534BA7C13FAE}" destId="{61850651-B4D0-46E8-9BD8-5396452983BC}" srcOrd="9" destOrd="0" presId="urn:microsoft.com/office/officeart/2005/8/layout/hProcess9"/>
    <dgm:cxn modelId="{C8C624AB-5622-4BCC-8109-A91AB5E69EC2}" type="presParOf" srcId="{ADF6AB2A-95DC-4439-9B7B-534BA7C13FAE}" destId="{7C3DC7B1-1D6E-4455-B112-FFB8EC0A4734}" srcOrd="10" destOrd="0" presId="urn:microsoft.com/office/officeart/2005/8/layout/hProcess9"/>
    <dgm:cxn modelId="{D16EA1A4-F01F-464B-8FB6-39EF4566A21A}" type="presParOf" srcId="{ADF6AB2A-95DC-4439-9B7B-534BA7C13FAE}" destId="{55DB5FDE-2321-4837-B6D4-328F2A85FB3F}" srcOrd="11" destOrd="0" presId="urn:microsoft.com/office/officeart/2005/8/layout/hProcess9"/>
    <dgm:cxn modelId="{B2F2A72A-325D-49D7-9BE9-1738770B66EE}"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523F8921-BC65-43C6-BB22-A690BEA4AB54}" type="presOf" srcId="{07BA4662-2877-4706-8B15-70BECE5A088D}" destId="{662950D7-268F-48DD-A417-A8B5FEAB54E6}" srcOrd="0" destOrd="0" presId="urn:microsoft.com/office/officeart/2005/8/layout/hProcess9"/>
    <dgm:cxn modelId="{5B3197CF-E52F-42CC-99C0-E7E1826B5603}" type="presOf" srcId="{89CCD24F-B0E7-4BE6-AFBB-69918AC636CA}" destId="{2F4EC6A7-3F18-4C8F-B73E-406B343EEC5D}" srcOrd="0" destOrd="0" presId="urn:microsoft.com/office/officeart/2005/8/layout/hProcess9"/>
    <dgm:cxn modelId="{C7B0DA35-364A-41EB-AA28-92A102588127}" type="presOf" srcId="{A06C0772-EB4B-4520-A051-FD8F1570906C}" destId="{2FBF7677-57AD-488C-B2D1-8BF43E2ABE7C}"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E62F0E9F-214D-4CB4-8A9F-BFF03FCC7D85}" type="presOf" srcId="{4B7FD7B1-80C6-4D61-9C5D-E8E4B5CDF140}" destId="{7C3DC7B1-1D6E-4455-B112-FFB8EC0A4734}" srcOrd="0" destOrd="0" presId="urn:microsoft.com/office/officeart/2005/8/layout/hProcess9"/>
    <dgm:cxn modelId="{AA30AF55-5E28-488D-8B0E-B03EE6CCB531}" type="presOf" srcId="{3B52B5AC-6D41-4359-8DD1-2BE71A3CCB59}" destId="{8507952A-1E94-467D-B948-0A321F24253C}"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EDD60203-21EB-4D45-94F9-93A7F20B1A8F}" type="presOf" srcId="{79615B41-F057-4216-ABE0-A7619A6A00EB}" destId="{72B9532E-95F7-4D64-9D7D-5DA593B79D93}" srcOrd="0" destOrd="0" presId="urn:microsoft.com/office/officeart/2005/8/layout/hProcess9"/>
    <dgm:cxn modelId="{B5118A0E-CEAA-4885-947F-AAF8250F203F}" srcId="{0CE19505-E527-44F5-9B78-63CAD7F2C92C}" destId="{A06C0772-EB4B-4520-A051-FD8F1570906C}" srcOrd="0" destOrd="0" parTransId="{EA34971E-4A19-4FF4-9294-F0C5049BB0EE}" sibTransId="{EB52F477-5A61-4620-994B-A9560FFD8D2B}"/>
    <dgm:cxn modelId="{011A33D5-31B2-491D-B1D9-A06E2AFAC092}" type="presOf" srcId="{0CE19505-E527-44F5-9B78-63CAD7F2C92C}" destId="{95E47628-2374-4318-ABF1-BD44693D8A7E}" srcOrd="0" destOrd="0"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C4C57ED3-8353-4074-A237-8BF92CE26EA5}" type="presOf" srcId="{2548F702-1E66-46B5-9ABC-6AB759D5FB8B}" destId="{C9581C09-77CE-4113-A727-C2C15E28AEB3}" srcOrd="0" destOrd="0" presId="urn:microsoft.com/office/officeart/2005/8/layout/hProcess9"/>
    <dgm:cxn modelId="{5F0D655A-B38F-4D96-9AAD-CAD085EA10A5}" srcId="{0CE19505-E527-44F5-9B78-63CAD7F2C92C}" destId="{2548F702-1E66-46B5-9ABC-6AB759D5FB8B}" srcOrd="6" destOrd="0" parTransId="{B4559846-0356-4C71-BED4-4E47BB07C76C}" sibTransId="{A55AE104-BFD0-4DC1-A702-76267FA70470}"/>
    <dgm:cxn modelId="{B5B44C67-DD43-4506-9120-CD5C33C4F49F}" srcId="{0CE19505-E527-44F5-9B78-63CAD7F2C92C}" destId="{4B7FD7B1-80C6-4D61-9C5D-E8E4B5CDF140}" srcOrd="5" destOrd="0" parTransId="{47E3B511-20C9-4993-893C-0275ADF9E2D3}" sibTransId="{7EB869F4-790E-4616-9B89-3D9408845640}"/>
    <dgm:cxn modelId="{14FF0A94-2EEB-47AC-BC81-375AD19881ED}" srcId="{0CE19505-E527-44F5-9B78-63CAD7F2C92C}" destId="{3B52B5AC-6D41-4359-8DD1-2BE71A3CCB59}" srcOrd="4" destOrd="0" parTransId="{1A1EE3AA-B3D0-498C-B40A-199637014D7D}" sibTransId="{428AC4C3-FB35-4270-AFEA-E8B9B623BCA3}"/>
    <dgm:cxn modelId="{898C5229-D151-4AD5-95C6-2E2210F9E5F6}" type="presParOf" srcId="{95E47628-2374-4318-ABF1-BD44693D8A7E}" destId="{AF494991-0145-42FB-9FAC-84598739C7BF}" srcOrd="0" destOrd="0" presId="urn:microsoft.com/office/officeart/2005/8/layout/hProcess9"/>
    <dgm:cxn modelId="{B54184B2-1E46-45FE-9F14-14BE1235A9A9}" type="presParOf" srcId="{95E47628-2374-4318-ABF1-BD44693D8A7E}" destId="{ADF6AB2A-95DC-4439-9B7B-534BA7C13FAE}" srcOrd="1" destOrd="0" presId="urn:microsoft.com/office/officeart/2005/8/layout/hProcess9"/>
    <dgm:cxn modelId="{6C4F1CAA-DBD2-497A-B654-4A185A25AA0C}" type="presParOf" srcId="{ADF6AB2A-95DC-4439-9B7B-534BA7C13FAE}" destId="{2FBF7677-57AD-488C-B2D1-8BF43E2ABE7C}" srcOrd="0" destOrd="0" presId="urn:microsoft.com/office/officeart/2005/8/layout/hProcess9"/>
    <dgm:cxn modelId="{F39ECE70-BF42-4A81-B82B-EBD5084DF285}" type="presParOf" srcId="{ADF6AB2A-95DC-4439-9B7B-534BA7C13FAE}" destId="{B6208E54-44A7-4CF3-824E-A3C276B79E33}" srcOrd="1" destOrd="0" presId="urn:microsoft.com/office/officeart/2005/8/layout/hProcess9"/>
    <dgm:cxn modelId="{77A0C5A5-549B-4E30-BF2A-8B44E3EBF4CE}" type="presParOf" srcId="{ADF6AB2A-95DC-4439-9B7B-534BA7C13FAE}" destId="{72B9532E-95F7-4D64-9D7D-5DA593B79D93}" srcOrd="2" destOrd="0" presId="urn:microsoft.com/office/officeart/2005/8/layout/hProcess9"/>
    <dgm:cxn modelId="{3E68D62B-3226-409B-B23F-74A4E4A343B3}" type="presParOf" srcId="{ADF6AB2A-95DC-4439-9B7B-534BA7C13FAE}" destId="{17D85971-F8AE-4595-B043-80CD239AED14}" srcOrd="3" destOrd="0" presId="urn:microsoft.com/office/officeart/2005/8/layout/hProcess9"/>
    <dgm:cxn modelId="{1727C884-1007-453A-BA17-A093A9A92871}" type="presParOf" srcId="{ADF6AB2A-95DC-4439-9B7B-534BA7C13FAE}" destId="{2F4EC6A7-3F18-4C8F-B73E-406B343EEC5D}" srcOrd="4" destOrd="0" presId="urn:microsoft.com/office/officeart/2005/8/layout/hProcess9"/>
    <dgm:cxn modelId="{F4E4B97F-4E1E-4338-93C8-FC53F44417DC}" type="presParOf" srcId="{ADF6AB2A-95DC-4439-9B7B-534BA7C13FAE}" destId="{762AB066-089E-4C32-8FAD-4583A1CECE9B}" srcOrd="5" destOrd="0" presId="urn:microsoft.com/office/officeart/2005/8/layout/hProcess9"/>
    <dgm:cxn modelId="{0D3AE3B8-2CA0-4AB3-8CF4-C6989AF88D95}" type="presParOf" srcId="{ADF6AB2A-95DC-4439-9B7B-534BA7C13FAE}" destId="{662950D7-268F-48DD-A417-A8B5FEAB54E6}" srcOrd="6" destOrd="0" presId="urn:microsoft.com/office/officeart/2005/8/layout/hProcess9"/>
    <dgm:cxn modelId="{56E8374F-8D87-42E6-B6D0-E1EFAD43ADBB}" type="presParOf" srcId="{ADF6AB2A-95DC-4439-9B7B-534BA7C13FAE}" destId="{911F624D-2C5C-4F30-AF0F-4023F30BDED6}" srcOrd="7" destOrd="0" presId="urn:microsoft.com/office/officeart/2005/8/layout/hProcess9"/>
    <dgm:cxn modelId="{98AE0289-E663-4AA3-AE3F-912107BDBC21}" type="presParOf" srcId="{ADF6AB2A-95DC-4439-9B7B-534BA7C13FAE}" destId="{8507952A-1E94-467D-B948-0A321F24253C}" srcOrd="8" destOrd="0" presId="urn:microsoft.com/office/officeart/2005/8/layout/hProcess9"/>
    <dgm:cxn modelId="{A929ED9B-A90D-464A-A50F-F44DEF090475}" type="presParOf" srcId="{ADF6AB2A-95DC-4439-9B7B-534BA7C13FAE}" destId="{61850651-B4D0-46E8-9BD8-5396452983BC}" srcOrd="9" destOrd="0" presId="urn:microsoft.com/office/officeart/2005/8/layout/hProcess9"/>
    <dgm:cxn modelId="{D49644B3-0DB4-4863-ADA9-A48A1A115669}" type="presParOf" srcId="{ADF6AB2A-95DC-4439-9B7B-534BA7C13FAE}" destId="{7C3DC7B1-1D6E-4455-B112-FFB8EC0A4734}" srcOrd="10" destOrd="0" presId="urn:microsoft.com/office/officeart/2005/8/layout/hProcess9"/>
    <dgm:cxn modelId="{339983A6-C227-4741-93B2-388AEE32A30D}" type="presParOf" srcId="{ADF6AB2A-95DC-4439-9B7B-534BA7C13FAE}" destId="{55DB5FDE-2321-4837-B6D4-328F2A85FB3F}" srcOrd="11" destOrd="0" presId="urn:microsoft.com/office/officeart/2005/8/layout/hProcess9"/>
    <dgm:cxn modelId="{41EA51F3-5DCC-4FCB-8FFB-E8080371E04B}"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39FCAADA-35D5-4221-9BE7-2CCA9DDAF7A7}" type="presOf" srcId="{3B52B5AC-6D41-4359-8DD1-2BE71A3CCB59}" destId="{8507952A-1E94-467D-B948-0A321F24253C}" srcOrd="0" destOrd="0" presId="urn:microsoft.com/office/officeart/2005/8/layout/hProcess9"/>
    <dgm:cxn modelId="{EB8B9ADD-60B9-4934-AA0D-10FA7F8F4B28}" type="presOf" srcId="{07BA4662-2877-4706-8B15-70BECE5A088D}" destId="{662950D7-268F-48DD-A417-A8B5FEAB54E6}" srcOrd="0" destOrd="0" presId="urn:microsoft.com/office/officeart/2005/8/layout/hProcess9"/>
    <dgm:cxn modelId="{2274BCF8-DACC-417C-A179-60587A91530C}" type="presOf" srcId="{2548F702-1E66-46B5-9ABC-6AB759D5FB8B}" destId="{C9581C09-77CE-4113-A727-C2C15E28AEB3}"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AB098F32-8456-4D5C-9CE6-F08B828A679F}" type="presOf" srcId="{4B7FD7B1-80C6-4D61-9C5D-E8E4B5CDF140}" destId="{7C3DC7B1-1D6E-4455-B112-FFB8EC0A4734}" srcOrd="0" destOrd="0" presId="urn:microsoft.com/office/officeart/2005/8/layout/hProcess9"/>
    <dgm:cxn modelId="{DEA4169D-9B21-43D5-A165-4406DFDC6BBE}" type="presOf" srcId="{89CCD24F-B0E7-4BE6-AFBB-69918AC636CA}" destId="{2F4EC6A7-3F18-4C8F-B73E-406B343EEC5D}"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9B32B896-70FA-431E-9532-6C531A1F7897}" type="presOf" srcId="{A06C0772-EB4B-4520-A051-FD8F1570906C}" destId="{2FBF7677-57AD-488C-B2D1-8BF43E2ABE7C}" srcOrd="0" destOrd="0" presId="urn:microsoft.com/office/officeart/2005/8/layout/hProcess9"/>
    <dgm:cxn modelId="{CF031A5F-CE1A-483C-88B1-4F34EEF971DF}" type="presOf" srcId="{79615B41-F057-4216-ABE0-A7619A6A00EB}" destId="{72B9532E-95F7-4D64-9D7D-5DA593B79D93}" srcOrd="0" destOrd="0" presId="urn:microsoft.com/office/officeart/2005/8/layout/hProcess9"/>
    <dgm:cxn modelId="{C23FAE04-B348-49EB-BC21-D5F3FF5E0E5C}" type="presOf" srcId="{0CE19505-E527-44F5-9B78-63CAD7F2C92C}" destId="{95E47628-2374-4318-ABF1-BD44693D8A7E}" srcOrd="0" destOrd="0" presId="urn:microsoft.com/office/officeart/2005/8/layout/hProcess9"/>
    <dgm:cxn modelId="{B5118A0E-CEAA-4885-947F-AAF8250F203F}" srcId="{0CE19505-E527-44F5-9B78-63CAD7F2C92C}" destId="{A06C0772-EB4B-4520-A051-FD8F1570906C}" srcOrd="0" destOrd="0" parTransId="{EA34971E-4A19-4FF4-9294-F0C5049BB0EE}" sibTransId="{EB52F477-5A61-4620-994B-A9560FFD8D2B}"/>
    <dgm:cxn modelId="{35FF2E88-9048-4AB1-8B2F-331440A25FF4}" srcId="{0CE19505-E527-44F5-9B78-63CAD7F2C92C}" destId="{07BA4662-2877-4706-8B15-70BECE5A088D}" srcOrd="3" destOrd="0" parTransId="{2EFB02A5-04F0-4F69-A652-3F40D7C409C3}" sibTransId="{0BB11E57-7AD1-4AA8-8531-E5A587F3DD83}"/>
    <dgm:cxn modelId="{5F0D655A-B38F-4D96-9AAD-CAD085EA10A5}" srcId="{0CE19505-E527-44F5-9B78-63CAD7F2C92C}" destId="{2548F702-1E66-46B5-9ABC-6AB759D5FB8B}" srcOrd="6" destOrd="0" parTransId="{B4559846-0356-4C71-BED4-4E47BB07C76C}" sibTransId="{A55AE104-BFD0-4DC1-A702-76267FA70470}"/>
    <dgm:cxn modelId="{B5B44C67-DD43-4506-9120-CD5C33C4F49F}" srcId="{0CE19505-E527-44F5-9B78-63CAD7F2C92C}" destId="{4B7FD7B1-80C6-4D61-9C5D-E8E4B5CDF140}" srcOrd="5" destOrd="0" parTransId="{47E3B511-20C9-4993-893C-0275ADF9E2D3}" sibTransId="{7EB869F4-790E-4616-9B89-3D9408845640}"/>
    <dgm:cxn modelId="{14FF0A94-2EEB-47AC-BC81-375AD19881ED}" srcId="{0CE19505-E527-44F5-9B78-63CAD7F2C92C}" destId="{3B52B5AC-6D41-4359-8DD1-2BE71A3CCB59}" srcOrd="4" destOrd="0" parTransId="{1A1EE3AA-B3D0-498C-B40A-199637014D7D}" sibTransId="{428AC4C3-FB35-4270-AFEA-E8B9B623BCA3}"/>
    <dgm:cxn modelId="{01BC799A-A794-45ED-8090-D93BB7ECB525}" type="presParOf" srcId="{95E47628-2374-4318-ABF1-BD44693D8A7E}" destId="{AF494991-0145-42FB-9FAC-84598739C7BF}" srcOrd="0" destOrd="0" presId="urn:microsoft.com/office/officeart/2005/8/layout/hProcess9"/>
    <dgm:cxn modelId="{8F99A583-7736-462C-8E88-58D274210F9E}" type="presParOf" srcId="{95E47628-2374-4318-ABF1-BD44693D8A7E}" destId="{ADF6AB2A-95DC-4439-9B7B-534BA7C13FAE}" srcOrd="1" destOrd="0" presId="urn:microsoft.com/office/officeart/2005/8/layout/hProcess9"/>
    <dgm:cxn modelId="{28DC2277-384C-45E7-9748-25FD6993E24F}" type="presParOf" srcId="{ADF6AB2A-95DC-4439-9B7B-534BA7C13FAE}" destId="{2FBF7677-57AD-488C-B2D1-8BF43E2ABE7C}" srcOrd="0" destOrd="0" presId="urn:microsoft.com/office/officeart/2005/8/layout/hProcess9"/>
    <dgm:cxn modelId="{79A813EB-07C1-46D2-B734-1EBEAE570159}" type="presParOf" srcId="{ADF6AB2A-95DC-4439-9B7B-534BA7C13FAE}" destId="{B6208E54-44A7-4CF3-824E-A3C276B79E33}" srcOrd="1" destOrd="0" presId="urn:microsoft.com/office/officeart/2005/8/layout/hProcess9"/>
    <dgm:cxn modelId="{A51D3EEB-DC97-44B4-B818-151DFC77EFA2}" type="presParOf" srcId="{ADF6AB2A-95DC-4439-9B7B-534BA7C13FAE}" destId="{72B9532E-95F7-4D64-9D7D-5DA593B79D93}" srcOrd="2" destOrd="0" presId="urn:microsoft.com/office/officeart/2005/8/layout/hProcess9"/>
    <dgm:cxn modelId="{C0A7B46E-1095-417C-B014-0EBE45299640}" type="presParOf" srcId="{ADF6AB2A-95DC-4439-9B7B-534BA7C13FAE}" destId="{17D85971-F8AE-4595-B043-80CD239AED14}" srcOrd="3" destOrd="0" presId="urn:microsoft.com/office/officeart/2005/8/layout/hProcess9"/>
    <dgm:cxn modelId="{FF5D393C-866B-476C-894C-C92D98AD5F5D}" type="presParOf" srcId="{ADF6AB2A-95DC-4439-9B7B-534BA7C13FAE}" destId="{2F4EC6A7-3F18-4C8F-B73E-406B343EEC5D}" srcOrd="4" destOrd="0" presId="urn:microsoft.com/office/officeart/2005/8/layout/hProcess9"/>
    <dgm:cxn modelId="{0D277191-1D87-478C-9F86-46C914692C3F}" type="presParOf" srcId="{ADF6AB2A-95DC-4439-9B7B-534BA7C13FAE}" destId="{762AB066-089E-4C32-8FAD-4583A1CECE9B}" srcOrd="5" destOrd="0" presId="urn:microsoft.com/office/officeart/2005/8/layout/hProcess9"/>
    <dgm:cxn modelId="{3FDFA7BD-92B2-407D-9A44-F9B56B4D8C85}" type="presParOf" srcId="{ADF6AB2A-95DC-4439-9B7B-534BA7C13FAE}" destId="{662950D7-268F-48DD-A417-A8B5FEAB54E6}" srcOrd="6" destOrd="0" presId="urn:microsoft.com/office/officeart/2005/8/layout/hProcess9"/>
    <dgm:cxn modelId="{6BEA13F8-FE6D-41C9-B799-96554CEFC1F7}" type="presParOf" srcId="{ADF6AB2A-95DC-4439-9B7B-534BA7C13FAE}" destId="{911F624D-2C5C-4F30-AF0F-4023F30BDED6}" srcOrd="7" destOrd="0" presId="urn:microsoft.com/office/officeart/2005/8/layout/hProcess9"/>
    <dgm:cxn modelId="{CADD54ED-394B-4DA3-973F-CDC250DF6663}" type="presParOf" srcId="{ADF6AB2A-95DC-4439-9B7B-534BA7C13FAE}" destId="{8507952A-1E94-467D-B948-0A321F24253C}" srcOrd="8" destOrd="0" presId="urn:microsoft.com/office/officeart/2005/8/layout/hProcess9"/>
    <dgm:cxn modelId="{865E7104-3179-4B20-A045-BAB79EF5114A}" type="presParOf" srcId="{ADF6AB2A-95DC-4439-9B7B-534BA7C13FAE}" destId="{61850651-B4D0-46E8-9BD8-5396452983BC}" srcOrd="9" destOrd="0" presId="urn:microsoft.com/office/officeart/2005/8/layout/hProcess9"/>
    <dgm:cxn modelId="{02BA5C98-521F-48C0-853D-18B016A341A3}" type="presParOf" srcId="{ADF6AB2A-95DC-4439-9B7B-534BA7C13FAE}" destId="{7C3DC7B1-1D6E-4455-B112-FFB8EC0A4734}" srcOrd="10" destOrd="0" presId="urn:microsoft.com/office/officeart/2005/8/layout/hProcess9"/>
    <dgm:cxn modelId="{83A2ABD7-2EA5-40C2-9521-76BE2E9C2A09}" type="presParOf" srcId="{ADF6AB2A-95DC-4439-9B7B-534BA7C13FAE}" destId="{55DB5FDE-2321-4837-B6D4-328F2A85FB3F}" srcOrd="11" destOrd="0" presId="urn:microsoft.com/office/officeart/2005/8/layout/hProcess9"/>
    <dgm:cxn modelId="{F08B6812-8EE8-4A25-A3DE-DA189F6F23CC}"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 1..n 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t>
        <a:bodyPr/>
        <a:lstStyle/>
        <a:p>
          <a:endParaRPr lang="en-US"/>
        </a:p>
      </dgm:t>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US"/>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US"/>
        </a:p>
      </dgm:t>
    </dgm:pt>
  </dgm:ptLst>
  <dgm:cxnLst>
    <dgm:cxn modelId="{EE522C26-5F75-4A82-8858-8BF124A86DD0}" type="presOf" srcId="{89CCD24F-B0E7-4BE6-AFBB-69918AC636CA}" destId="{2F4EC6A7-3F18-4C8F-B73E-406B343EEC5D}" srcOrd="0" destOrd="0" presId="urn:microsoft.com/office/officeart/2005/8/layout/hProcess9"/>
    <dgm:cxn modelId="{321B9706-D400-4C83-AE72-390E5481D483}" type="presOf" srcId="{3B52B5AC-6D41-4359-8DD1-2BE71A3CCB59}" destId="{8507952A-1E94-467D-B948-0A321F24253C}" srcOrd="0" destOrd="0" presId="urn:microsoft.com/office/officeart/2005/8/layout/hProcess9"/>
    <dgm:cxn modelId="{018D3888-FDA9-4054-91C3-362A0944D856}" type="presOf" srcId="{0CE19505-E527-44F5-9B78-63CAD7F2C92C}" destId="{95E47628-2374-4318-ABF1-BD44693D8A7E}" srcOrd="0" destOrd="0" presId="urn:microsoft.com/office/officeart/2005/8/layout/hProcess9"/>
    <dgm:cxn modelId="{1BAB1CFE-DE51-4367-ADAC-86F31880B399}" type="presOf" srcId="{A06C0772-EB4B-4520-A051-FD8F1570906C}" destId="{2FBF7677-57AD-488C-B2D1-8BF43E2ABE7C}" srcOrd="0" destOrd="0" presId="urn:microsoft.com/office/officeart/2005/8/layout/hProcess9"/>
    <dgm:cxn modelId="{25096D9B-0EC2-44DA-9C1A-A784A50EBA89}" type="presOf" srcId="{07BA4662-2877-4706-8B15-70BECE5A088D}" destId="{662950D7-268F-48DD-A417-A8B5FEAB54E6}" srcOrd="0" destOrd="0" presId="urn:microsoft.com/office/officeart/2005/8/layout/hProcess9"/>
    <dgm:cxn modelId="{58E23D1F-3720-4E28-AFEC-915634B38EF7}" srcId="{0CE19505-E527-44F5-9B78-63CAD7F2C92C}" destId="{79615B41-F057-4216-ABE0-A7619A6A00EB}" srcOrd="1" destOrd="0" parTransId="{D2F7D3A0-76BC-458A-B3F0-D44F6C92414B}" sibTransId="{9EFCD8A1-573D-415C-B553-544FFEEFCCF4}"/>
    <dgm:cxn modelId="{560E115B-C82E-428E-8C26-4AA0FA1198C2}" type="presOf" srcId="{79615B41-F057-4216-ABE0-A7619A6A00EB}" destId="{72B9532E-95F7-4D64-9D7D-5DA593B79D93}"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B5118A0E-CEAA-4885-947F-AAF8250F203F}" srcId="{0CE19505-E527-44F5-9B78-63CAD7F2C92C}" destId="{A06C0772-EB4B-4520-A051-FD8F1570906C}" srcOrd="0" destOrd="0" parTransId="{EA34971E-4A19-4FF4-9294-F0C5049BB0EE}" sibTransId="{EB52F477-5A61-4620-994B-A9560FFD8D2B}"/>
    <dgm:cxn modelId="{6F703369-5017-4456-9072-FACD063DBA70}" type="presOf" srcId="{2548F702-1E66-46B5-9ABC-6AB759D5FB8B}" destId="{C9581C09-77CE-4113-A727-C2C15E28AEB3}" srcOrd="0" destOrd="0"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5F0D655A-B38F-4D96-9AAD-CAD085EA10A5}" srcId="{0CE19505-E527-44F5-9B78-63CAD7F2C92C}" destId="{2548F702-1E66-46B5-9ABC-6AB759D5FB8B}" srcOrd="6" destOrd="0" parTransId="{B4559846-0356-4C71-BED4-4E47BB07C76C}" sibTransId="{A55AE104-BFD0-4DC1-A702-76267FA70470}"/>
    <dgm:cxn modelId="{B5B44C67-DD43-4506-9120-CD5C33C4F49F}" srcId="{0CE19505-E527-44F5-9B78-63CAD7F2C92C}" destId="{4B7FD7B1-80C6-4D61-9C5D-E8E4B5CDF140}" srcOrd="5" destOrd="0" parTransId="{47E3B511-20C9-4993-893C-0275ADF9E2D3}" sibTransId="{7EB869F4-790E-4616-9B89-3D9408845640}"/>
    <dgm:cxn modelId="{41005CBA-1EC2-4F8C-AC2F-776C7CA0CB36}" type="presOf" srcId="{4B7FD7B1-80C6-4D61-9C5D-E8E4B5CDF140}" destId="{7C3DC7B1-1D6E-4455-B112-FFB8EC0A4734}" srcOrd="0" destOrd="0" presId="urn:microsoft.com/office/officeart/2005/8/layout/hProcess9"/>
    <dgm:cxn modelId="{14FF0A94-2EEB-47AC-BC81-375AD19881ED}" srcId="{0CE19505-E527-44F5-9B78-63CAD7F2C92C}" destId="{3B52B5AC-6D41-4359-8DD1-2BE71A3CCB59}" srcOrd="4" destOrd="0" parTransId="{1A1EE3AA-B3D0-498C-B40A-199637014D7D}" sibTransId="{428AC4C3-FB35-4270-AFEA-E8B9B623BCA3}"/>
    <dgm:cxn modelId="{3DC25062-1526-4DCF-99BB-7D355094E534}" type="presParOf" srcId="{95E47628-2374-4318-ABF1-BD44693D8A7E}" destId="{AF494991-0145-42FB-9FAC-84598739C7BF}" srcOrd="0" destOrd="0" presId="urn:microsoft.com/office/officeart/2005/8/layout/hProcess9"/>
    <dgm:cxn modelId="{F0D697DF-EE01-4FBB-B98B-DB682F9C7B9F}" type="presParOf" srcId="{95E47628-2374-4318-ABF1-BD44693D8A7E}" destId="{ADF6AB2A-95DC-4439-9B7B-534BA7C13FAE}" srcOrd="1" destOrd="0" presId="urn:microsoft.com/office/officeart/2005/8/layout/hProcess9"/>
    <dgm:cxn modelId="{8FC7CBED-7105-4366-906F-3B4FA5D9B6D3}" type="presParOf" srcId="{ADF6AB2A-95DC-4439-9B7B-534BA7C13FAE}" destId="{2FBF7677-57AD-488C-B2D1-8BF43E2ABE7C}" srcOrd="0" destOrd="0" presId="urn:microsoft.com/office/officeart/2005/8/layout/hProcess9"/>
    <dgm:cxn modelId="{86D98897-A288-4897-BF46-795C28B1570D}" type="presParOf" srcId="{ADF6AB2A-95DC-4439-9B7B-534BA7C13FAE}" destId="{B6208E54-44A7-4CF3-824E-A3C276B79E33}" srcOrd="1" destOrd="0" presId="urn:microsoft.com/office/officeart/2005/8/layout/hProcess9"/>
    <dgm:cxn modelId="{490ED8DA-A41A-4D4A-8365-B70700EC4708}" type="presParOf" srcId="{ADF6AB2A-95DC-4439-9B7B-534BA7C13FAE}" destId="{72B9532E-95F7-4D64-9D7D-5DA593B79D93}" srcOrd="2" destOrd="0" presId="urn:microsoft.com/office/officeart/2005/8/layout/hProcess9"/>
    <dgm:cxn modelId="{3DB5869B-15A8-414F-B659-D48F8CDF98B7}" type="presParOf" srcId="{ADF6AB2A-95DC-4439-9B7B-534BA7C13FAE}" destId="{17D85971-F8AE-4595-B043-80CD239AED14}" srcOrd="3" destOrd="0" presId="urn:microsoft.com/office/officeart/2005/8/layout/hProcess9"/>
    <dgm:cxn modelId="{BBEBFEF1-5C58-4FD2-B075-FA02EF457A08}" type="presParOf" srcId="{ADF6AB2A-95DC-4439-9B7B-534BA7C13FAE}" destId="{2F4EC6A7-3F18-4C8F-B73E-406B343EEC5D}" srcOrd="4" destOrd="0" presId="urn:microsoft.com/office/officeart/2005/8/layout/hProcess9"/>
    <dgm:cxn modelId="{BB18BAE3-6948-4376-BE87-56F2A3D5D812}" type="presParOf" srcId="{ADF6AB2A-95DC-4439-9B7B-534BA7C13FAE}" destId="{762AB066-089E-4C32-8FAD-4583A1CECE9B}" srcOrd="5" destOrd="0" presId="urn:microsoft.com/office/officeart/2005/8/layout/hProcess9"/>
    <dgm:cxn modelId="{0BDC203A-DF27-471F-8E0D-391CA7BC9730}" type="presParOf" srcId="{ADF6AB2A-95DC-4439-9B7B-534BA7C13FAE}" destId="{662950D7-268F-48DD-A417-A8B5FEAB54E6}" srcOrd="6" destOrd="0" presId="urn:microsoft.com/office/officeart/2005/8/layout/hProcess9"/>
    <dgm:cxn modelId="{61C921A1-4A0B-462B-8C9B-AAA9D2390CB0}" type="presParOf" srcId="{ADF6AB2A-95DC-4439-9B7B-534BA7C13FAE}" destId="{911F624D-2C5C-4F30-AF0F-4023F30BDED6}" srcOrd="7" destOrd="0" presId="urn:microsoft.com/office/officeart/2005/8/layout/hProcess9"/>
    <dgm:cxn modelId="{D053E1A3-1E3C-4CAC-9B6C-4A5D958F03E9}" type="presParOf" srcId="{ADF6AB2A-95DC-4439-9B7B-534BA7C13FAE}" destId="{8507952A-1E94-467D-B948-0A321F24253C}" srcOrd="8" destOrd="0" presId="urn:microsoft.com/office/officeart/2005/8/layout/hProcess9"/>
    <dgm:cxn modelId="{D9A7BB1B-2676-4D48-8EDE-A194A7A41AE0}" type="presParOf" srcId="{ADF6AB2A-95DC-4439-9B7B-534BA7C13FAE}" destId="{61850651-B4D0-46E8-9BD8-5396452983BC}" srcOrd="9" destOrd="0" presId="urn:microsoft.com/office/officeart/2005/8/layout/hProcess9"/>
    <dgm:cxn modelId="{D2CBB0A4-5FC4-42CB-BD1D-E82F19FDB61E}" type="presParOf" srcId="{ADF6AB2A-95DC-4439-9B7B-534BA7C13FAE}" destId="{7C3DC7B1-1D6E-4455-B112-FFB8EC0A4734}" srcOrd="10" destOrd="0" presId="urn:microsoft.com/office/officeart/2005/8/layout/hProcess9"/>
    <dgm:cxn modelId="{E33FB76C-839A-4860-BBDE-C4531F8596FC}" type="presParOf" srcId="{ADF6AB2A-95DC-4439-9B7B-534BA7C13FAE}" destId="{55DB5FDE-2321-4837-B6D4-328F2A85FB3F}" srcOrd="11" destOrd="0" presId="urn:microsoft.com/office/officeart/2005/8/layout/hProcess9"/>
    <dgm:cxn modelId="{F4FA8B62-024F-4FFF-9729-2E43319CE5C3}"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smtClean="0"/>
            <a:t>Development Sandbox</a:t>
          </a:r>
          <a:endParaRPr lang="en-US" dirty="0"/>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smtClean="0"/>
            <a:t>Development Integration </a:t>
          </a:r>
          <a:endParaRPr lang="en-US" dirty="0"/>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smtClean="0"/>
            <a:t>UAT/other environments</a:t>
          </a:r>
          <a:endParaRPr lang="en-US" dirty="0"/>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A62816C7-87E1-4B6D-8170-A03B59E00E7D}">
      <dgm:prSet phldrT="[Text]"/>
      <dgm:spPr/>
      <dgm:t>
        <a:bodyPr/>
        <a:lstStyle/>
        <a:p>
          <a:r>
            <a:rPr lang="en-US" dirty="0" smtClean="0"/>
            <a:t>Check out</a:t>
          </a:r>
          <a:endParaRPr lang="en-US" dirty="0"/>
        </a:p>
      </dgm:t>
    </dgm:pt>
    <dgm:pt modelId="{6C5CBBFA-7FB0-4D88-B698-6E6596C20F27}" type="parTrans" cxnId="{AA6638A7-2004-4AD4-8FCF-303787E979B5}">
      <dgm:prSet/>
      <dgm:spPr/>
      <dgm:t>
        <a:bodyPr/>
        <a:lstStyle/>
        <a:p>
          <a:endParaRPr lang="en-US"/>
        </a:p>
      </dgm:t>
    </dgm:pt>
    <dgm:pt modelId="{CBBF12B0-646B-4D61-AC2D-24642774C2D7}" type="sibTrans" cxnId="{AA6638A7-2004-4AD4-8FCF-303787E979B5}">
      <dgm:prSet/>
      <dgm:spPr/>
      <dgm:t>
        <a:bodyPr/>
        <a:lstStyle/>
        <a:p>
          <a:endParaRPr lang="en-US"/>
        </a:p>
      </dgm:t>
    </dgm:pt>
    <dgm:pt modelId="{592F4F55-0D78-4348-AC3F-35448EFB8008}">
      <dgm:prSet phldrT="[Text]"/>
      <dgm:spPr/>
      <dgm:t>
        <a:bodyPr/>
        <a:lstStyle/>
        <a:p>
          <a:r>
            <a:rPr lang="en-US" dirty="0" smtClean="0"/>
            <a:t>Build database</a:t>
          </a:r>
          <a:endParaRPr lang="en-US" dirty="0"/>
        </a:p>
      </dgm:t>
    </dgm:pt>
    <dgm:pt modelId="{D8FDD8CE-1BDC-468E-9273-777562710EDB}" type="parTrans" cxnId="{A1C64B13-490C-4DF4-9EAA-353B45AA3C16}">
      <dgm:prSet/>
      <dgm:spPr/>
      <dgm:t>
        <a:bodyPr/>
        <a:lstStyle/>
        <a:p>
          <a:endParaRPr lang="en-US"/>
        </a:p>
      </dgm:t>
    </dgm:pt>
    <dgm:pt modelId="{AF5F3E5E-B8A8-4390-B181-739919934DD6}" type="sibTrans" cxnId="{A1C64B13-490C-4DF4-9EAA-353B45AA3C16}">
      <dgm:prSet/>
      <dgm:spPr/>
      <dgm:t>
        <a:bodyPr/>
        <a:lstStyle/>
        <a:p>
          <a:endParaRPr lang="en-US"/>
        </a:p>
      </dgm:t>
    </dgm:pt>
    <dgm:pt modelId="{C023FF99-D9FD-4B49-A88B-01BCF7A49C9F}">
      <dgm:prSet phldrT="[Text]"/>
      <dgm:spPr/>
      <dgm:t>
        <a:bodyPr/>
        <a:lstStyle/>
        <a:p>
          <a:r>
            <a:rPr lang="en-US" dirty="0" smtClean="0"/>
            <a:t>Test Data</a:t>
          </a:r>
          <a:endParaRPr lang="en-US" dirty="0"/>
        </a:p>
      </dgm:t>
    </dgm:pt>
    <dgm:pt modelId="{39DE6B66-13AA-4E17-9976-D8C78F8396B7}" type="parTrans" cxnId="{4294350E-6B4A-4D68-8807-55E8C2E297E3}">
      <dgm:prSet/>
      <dgm:spPr/>
      <dgm:t>
        <a:bodyPr/>
        <a:lstStyle/>
        <a:p>
          <a:endParaRPr lang="en-US"/>
        </a:p>
      </dgm:t>
    </dgm:pt>
    <dgm:pt modelId="{C3D96D10-02BE-48F8-B32F-88F9D24CF0B8}" type="sibTrans" cxnId="{4294350E-6B4A-4D68-8807-55E8C2E297E3}">
      <dgm:prSet/>
      <dgm:spPr/>
      <dgm:t>
        <a:bodyPr/>
        <a:lstStyle/>
        <a:p>
          <a:endParaRPr lang="en-US"/>
        </a:p>
      </dgm:t>
    </dgm:pt>
    <dgm:pt modelId="{9831EE05-56A0-4624-BE28-3391F3ED382C}">
      <dgm:prSet phldrT="[Text]"/>
      <dgm:spPr/>
      <dgm:t>
        <a:bodyPr/>
        <a:lstStyle/>
        <a:p>
          <a:r>
            <a:rPr lang="en-US" dirty="0" smtClean="0"/>
            <a:t>Unit Tests</a:t>
          </a:r>
          <a:endParaRPr lang="en-US" dirty="0"/>
        </a:p>
      </dgm:t>
    </dgm:pt>
    <dgm:pt modelId="{185DFC97-0DC8-4D98-8479-0AACA68D19A2}" type="parTrans" cxnId="{03531E5C-0151-4FD3-8A77-4327BA71DDF2}">
      <dgm:prSet/>
      <dgm:spPr/>
      <dgm:t>
        <a:bodyPr/>
        <a:lstStyle/>
        <a:p>
          <a:endParaRPr lang="en-US"/>
        </a:p>
      </dgm:t>
    </dgm:pt>
    <dgm:pt modelId="{4CF0707B-3284-4E34-B619-B8489DA3E0F1}" type="sibTrans" cxnId="{03531E5C-0151-4FD3-8A77-4327BA71DDF2}">
      <dgm:prSet/>
      <dgm:spPr/>
      <dgm:t>
        <a:bodyPr/>
        <a:lstStyle/>
        <a:p>
          <a:endParaRPr lang="en-US"/>
        </a:p>
      </dgm:t>
    </dgm:pt>
    <dgm:pt modelId="{D2B32A0E-0716-4FAE-9A5D-E301162960D9}">
      <dgm:prSet phldrT="[Text]"/>
      <dgm:spPr/>
      <dgm:t>
        <a:bodyPr/>
        <a:lstStyle/>
        <a:p>
          <a:r>
            <a:rPr lang="en-US" dirty="0" smtClean="0"/>
            <a:t>Compare with VCS</a:t>
          </a:r>
          <a:endParaRPr lang="en-US" dirty="0"/>
        </a:p>
      </dgm:t>
    </dgm:pt>
    <dgm:pt modelId="{D960F4E1-6BC3-44C2-84CD-A63F526C1377}" type="parTrans" cxnId="{758D754C-6D32-419D-BD92-5DF33D0EFE21}">
      <dgm:prSet/>
      <dgm:spPr/>
      <dgm:t>
        <a:bodyPr/>
        <a:lstStyle/>
        <a:p>
          <a:endParaRPr lang="en-US"/>
        </a:p>
      </dgm:t>
    </dgm:pt>
    <dgm:pt modelId="{1412E769-4308-4D52-8641-37C954431D4A}" type="sibTrans" cxnId="{758D754C-6D32-419D-BD92-5DF33D0EFE21}">
      <dgm:prSet/>
      <dgm:spPr/>
      <dgm:t>
        <a:bodyPr/>
        <a:lstStyle/>
        <a:p>
          <a:endParaRPr lang="en-US"/>
        </a:p>
      </dgm:t>
    </dgm:pt>
    <dgm:pt modelId="{3B52B5AC-6D41-4359-8DD1-2BE71A3CCB59}">
      <dgm:prSet phldrT="[Text]"/>
      <dgm:spPr/>
      <dgm:t>
        <a:bodyPr/>
        <a:lstStyle/>
        <a:p>
          <a:r>
            <a:rPr lang="en-US" dirty="0" smtClean="0"/>
            <a:t>QA</a:t>
          </a:r>
          <a:endParaRPr lang="en-US" dirty="0"/>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6A909F4-06BA-4113-B4E7-7E1E8E3A43D2}">
      <dgm:prSet phldrT="[Text]"/>
      <dgm:spPr/>
      <dgm:t>
        <a:bodyPr/>
        <a:lstStyle/>
        <a:p>
          <a:r>
            <a:rPr lang="en-US" dirty="0" smtClean="0"/>
            <a:t>Automated Acceptance T</a:t>
          </a:r>
          <a:endParaRPr lang="en-US" dirty="0"/>
        </a:p>
      </dgm:t>
    </dgm:pt>
    <dgm:pt modelId="{421A1E6A-9E59-4069-B3A8-1F72A9A1FB6E}" type="parTrans" cxnId="{DE47F4F0-03BB-4A06-963C-30EBE4D4992A}">
      <dgm:prSet/>
      <dgm:spPr/>
      <dgm:t>
        <a:bodyPr/>
        <a:lstStyle/>
        <a:p>
          <a:endParaRPr lang="en-US"/>
        </a:p>
      </dgm:t>
    </dgm:pt>
    <dgm:pt modelId="{0EF0407B-D115-469E-BA40-1334B8D820F5}" type="sibTrans" cxnId="{DE47F4F0-03BB-4A06-963C-30EBE4D4992A}">
      <dgm:prSet/>
      <dgm:spPr/>
      <dgm:t>
        <a:bodyPr/>
        <a:lstStyle/>
        <a:p>
          <a:endParaRPr lang="en-US"/>
        </a:p>
      </dgm:t>
    </dgm:pt>
    <dgm:pt modelId="{01324C8E-7505-48B5-82E1-C7B2B6946093}">
      <dgm:prSet phldrT="[Text]"/>
      <dgm:spPr/>
      <dgm:t>
        <a:bodyPr/>
        <a:lstStyle/>
        <a:p>
          <a:r>
            <a:rPr lang="en-US" dirty="0" smtClean="0"/>
            <a:t>Automated Acceptance Tests</a:t>
          </a:r>
          <a:endParaRPr lang="en-US" dirty="0"/>
        </a:p>
      </dgm:t>
    </dgm:pt>
    <dgm:pt modelId="{478BAD4B-83B8-4C23-81C3-A615F6674249}" type="parTrans" cxnId="{D68AF3BF-0603-4B94-BA92-C66CC01B6184}">
      <dgm:prSet/>
      <dgm:spPr/>
      <dgm:t>
        <a:bodyPr/>
        <a:lstStyle/>
        <a:p>
          <a:endParaRPr lang="en-US"/>
        </a:p>
      </dgm:t>
    </dgm:pt>
    <dgm:pt modelId="{9DC9D054-72B7-4EA6-BD6E-5F0F92555D6E}" type="sibTrans" cxnId="{D68AF3BF-0603-4B94-BA92-C66CC01B6184}">
      <dgm:prSet/>
      <dgm:spPr/>
      <dgm:t>
        <a:bodyPr/>
        <a:lstStyle/>
        <a:p>
          <a:endParaRPr lang="en-US"/>
        </a:p>
      </dgm:t>
    </dgm:pt>
    <dgm:pt modelId="{96566F36-C677-494B-802B-E321CCEFDD3F}">
      <dgm:prSet phldrT="[Text]"/>
      <dgm:spPr/>
      <dgm:t>
        <a:bodyPr/>
        <a:lstStyle/>
        <a:p>
          <a:r>
            <a:rPr lang="en-US" dirty="0" smtClean="0"/>
            <a:t>Auto deploy changes</a:t>
          </a:r>
          <a:endParaRPr lang="en-US" dirty="0"/>
        </a:p>
      </dgm:t>
    </dgm:pt>
    <dgm:pt modelId="{9C5D248A-3ED6-4816-B0E0-B73F510FB1F4}" type="parTrans" cxnId="{1009F17F-90B8-4FC8-B36B-B7411DE10B2F}">
      <dgm:prSet/>
      <dgm:spPr/>
      <dgm:t>
        <a:bodyPr/>
        <a:lstStyle/>
        <a:p>
          <a:endParaRPr lang="en-US"/>
        </a:p>
      </dgm:t>
    </dgm:pt>
    <dgm:pt modelId="{ACE7F517-28CF-49FB-8716-79F32F3603E7}" type="sibTrans" cxnId="{1009F17F-90B8-4FC8-B36B-B7411DE10B2F}">
      <dgm:prSet/>
      <dgm:spPr/>
      <dgm:t>
        <a:bodyPr/>
        <a:lstStyle/>
        <a:p>
          <a:endParaRPr lang="en-US"/>
        </a:p>
      </dgm:t>
    </dgm:pt>
    <dgm:pt modelId="{CFFE6439-16EE-455B-97C7-BA683E5C6C92}">
      <dgm:prSet phldrT="[Text]"/>
      <dgm:spPr/>
      <dgm:t>
        <a:bodyPr/>
        <a:lstStyle/>
        <a:p>
          <a:r>
            <a:rPr lang="en-US" dirty="0" smtClean="0"/>
            <a:t>Manual testing</a:t>
          </a:r>
          <a:endParaRPr lang="en-US" dirty="0"/>
        </a:p>
      </dgm:t>
    </dgm:pt>
    <dgm:pt modelId="{4B293F50-D806-4AE9-8470-EEFD89ACDE79}" type="parTrans" cxnId="{D713D93E-ADD7-4532-8677-9A5A4E94425D}">
      <dgm:prSet/>
      <dgm:spPr/>
      <dgm:t>
        <a:bodyPr/>
        <a:lstStyle/>
        <a:p>
          <a:endParaRPr lang="en-US"/>
        </a:p>
      </dgm:t>
    </dgm:pt>
    <dgm:pt modelId="{F01C7ABC-4524-40C8-8511-821C918D2200}" type="sibTrans" cxnId="{D713D93E-ADD7-4532-8677-9A5A4E94425D}">
      <dgm:prSet/>
      <dgm:spPr/>
      <dgm:t>
        <a:bodyPr/>
        <a:lstStyle/>
        <a:p>
          <a:endParaRPr lang="en-US"/>
        </a:p>
      </dgm:t>
    </dgm:pt>
    <dgm:pt modelId="{19FB6450-4E26-4AFE-B85A-027ADE879B2C}">
      <dgm:prSet phldrT="[Text]"/>
      <dgm:spPr/>
      <dgm:t>
        <a:bodyPr/>
        <a:lstStyle/>
        <a:p>
          <a:r>
            <a:rPr lang="en-US" dirty="0" smtClean="0"/>
            <a:t>Load Environmental </a:t>
          </a:r>
          <a:r>
            <a:rPr lang="en-US" dirty="0" err="1" smtClean="0"/>
            <a:t>config</a:t>
          </a:r>
          <a:endParaRPr lang="en-US" dirty="0"/>
        </a:p>
      </dgm:t>
    </dgm:pt>
    <dgm:pt modelId="{85899F9B-50D3-47C5-9E18-3A323967E3EF}" type="parTrans" cxnId="{4666DE3B-CB84-4FEB-B337-04493CC25E88}">
      <dgm:prSet/>
      <dgm:spPr/>
      <dgm:t>
        <a:bodyPr/>
        <a:lstStyle/>
        <a:p>
          <a:endParaRPr lang="en-US"/>
        </a:p>
      </dgm:t>
    </dgm:pt>
    <dgm:pt modelId="{CCC48E57-F303-4574-8BDE-7B1A1D9C4F2E}" type="sibTrans" cxnId="{4666DE3B-CB84-4FEB-B337-04493CC25E88}">
      <dgm:prSet/>
      <dgm:spPr/>
      <dgm:t>
        <a:bodyPr/>
        <a:lstStyle/>
        <a:p>
          <a:endParaRPr lang="en-US"/>
        </a:p>
      </dgm:t>
    </dgm:pt>
    <dgm:pt modelId="{6828C8CB-43B5-4266-8540-50DF4A7CE478}">
      <dgm:prSet phldrT="[Text]"/>
      <dgm:spPr/>
      <dgm:t>
        <a:bodyPr/>
        <a:lstStyle/>
        <a:p>
          <a:endParaRPr lang="en-US" dirty="0"/>
        </a:p>
      </dgm:t>
    </dgm:pt>
    <dgm:pt modelId="{DBB32007-D7D1-4235-AF2F-26753076DD1F}" type="parTrans" cxnId="{1965AC51-E6BB-4350-A645-47C0813ACC25}">
      <dgm:prSet/>
      <dgm:spPr/>
      <dgm:t>
        <a:bodyPr/>
        <a:lstStyle/>
        <a:p>
          <a:endParaRPr lang="en-US"/>
        </a:p>
      </dgm:t>
    </dgm:pt>
    <dgm:pt modelId="{34032CCF-9005-477B-8CE1-C04720CC1B51}" type="sibTrans" cxnId="{1965AC51-E6BB-4350-A645-47C0813ACC25}">
      <dgm:prSet/>
      <dgm:spPr/>
      <dgm:t>
        <a:bodyPr/>
        <a:lstStyle/>
        <a:p>
          <a:endParaRPr lang="en-US"/>
        </a:p>
      </dgm:t>
    </dgm:pt>
    <dgm:pt modelId="{B2B5CACB-4AB1-4E87-80E7-580337C28B1F}">
      <dgm:prSet phldrT="[Text]"/>
      <dgm:spPr/>
      <dgm:t>
        <a:bodyPr/>
        <a:lstStyle/>
        <a:p>
          <a:r>
            <a:rPr lang="en-US" dirty="0" smtClean="0"/>
            <a:t>Automated backup</a:t>
          </a:r>
          <a:endParaRPr lang="en-US" dirty="0"/>
        </a:p>
      </dgm:t>
    </dgm:pt>
    <dgm:pt modelId="{25D45EF5-5F37-44AA-B30D-D01015DA2C29}" type="parTrans" cxnId="{4448028F-3C19-43D0-8717-AEFFAF044818}">
      <dgm:prSet/>
      <dgm:spPr/>
      <dgm:t>
        <a:bodyPr/>
        <a:lstStyle/>
        <a:p>
          <a:endParaRPr lang="en-US"/>
        </a:p>
      </dgm:t>
    </dgm:pt>
    <dgm:pt modelId="{91B67D83-1248-4FCF-A676-74592964CEFF}" type="sibTrans" cxnId="{4448028F-3C19-43D0-8717-AEFFAF044818}">
      <dgm:prSet/>
      <dgm:spPr/>
      <dgm:t>
        <a:bodyPr/>
        <a:lstStyle/>
        <a:p>
          <a:endParaRPr lang="en-US"/>
        </a:p>
      </dgm:t>
    </dgm:pt>
    <dgm:pt modelId="{79615B41-F057-4216-ABE0-A7619A6A00EB}">
      <dgm:prSet phldrT="[Text]"/>
      <dgm:spPr/>
      <dgm:t>
        <a:bodyPr/>
        <a:lstStyle/>
        <a:p>
          <a:r>
            <a:rPr lang="en-US" dirty="0" smtClean="0"/>
            <a:t>VCS</a:t>
          </a:r>
          <a:endParaRPr lang="en-US" dirty="0"/>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smtClean="0"/>
            <a:t>Continuous </a:t>
          </a:r>
          <a:r>
            <a:rPr lang="en-US" dirty="0" smtClean="0"/>
            <a:t>Integration</a:t>
          </a:r>
          <a:endParaRPr lang="en-US" dirty="0"/>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smtClean="0"/>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t>
        <a:bodyPr/>
        <a:lstStyle/>
        <a:p>
          <a:endParaRPr lang="en-US"/>
        </a:p>
      </dgm:t>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t>
        <a:bodyPr/>
        <a:lstStyle/>
        <a:p>
          <a:endParaRPr lang="en-GB"/>
        </a:p>
      </dgm:t>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t>
        <a:bodyPr/>
        <a:lstStyle/>
        <a:p>
          <a:endParaRPr lang="en-GB"/>
        </a:p>
      </dgm:t>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t>
        <a:bodyPr/>
        <a:lstStyle/>
        <a:p>
          <a:endParaRPr lang="en-US"/>
        </a:p>
      </dgm:t>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t>
        <a:bodyPr/>
        <a:lstStyle/>
        <a:p>
          <a:endParaRPr lang="en-US"/>
        </a:p>
      </dgm:t>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t>
        <a:bodyPr/>
        <a:lstStyle/>
        <a:p>
          <a:endParaRPr lang="en-US"/>
        </a:p>
      </dgm:t>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t>
        <a:bodyPr/>
        <a:lstStyle/>
        <a:p>
          <a:endParaRPr lang="en-GB"/>
        </a:p>
      </dgm:t>
    </dgm:pt>
  </dgm:ptLst>
  <dgm:cxnLst>
    <dgm:cxn modelId="{5F0D655A-B38F-4D96-9AAD-CAD085EA10A5}" srcId="{0CE19505-E527-44F5-9B78-63CAD7F2C92C}" destId="{2548F702-1E66-46B5-9ABC-6AB759D5FB8B}" srcOrd="6" destOrd="0" parTransId="{B4559846-0356-4C71-BED4-4E47BB07C76C}" sibTransId="{A55AE104-BFD0-4DC1-A702-76267FA70470}"/>
    <dgm:cxn modelId="{3BF5928D-79D8-4548-ADE4-AC8F1837FEBB}" type="presOf" srcId="{C023FF99-D9FD-4B49-A88B-01BCF7A49C9F}" destId="{2F4EC6A7-3F18-4C8F-B73E-406B343EEC5D}" srcOrd="0" destOrd="3" presId="urn:microsoft.com/office/officeart/2005/8/layout/hProcess9"/>
    <dgm:cxn modelId="{FDDA1E25-7A08-42FB-B3F2-6E161F1E0B3B}" type="presOf" srcId="{CFFE6439-16EE-455B-97C7-BA683E5C6C92}" destId="{8507952A-1E94-467D-B948-0A321F24253C}" srcOrd="0" destOrd="2" presId="urn:microsoft.com/office/officeart/2005/8/layout/hProcess9"/>
    <dgm:cxn modelId="{B5B44C67-DD43-4506-9120-CD5C33C4F49F}" srcId="{0CE19505-E527-44F5-9B78-63CAD7F2C92C}" destId="{4B7FD7B1-80C6-4D61-9C5D-E8E4B5CDF140}" srcOrd="5" destOrd="0" parTransId="{47E3B511-20C9-4993-893C-0275ADF9E2D3}" sibTransId="{7EB869F4-790E-4616-9B89-3D9408845640}"/>
    <dgm:cxn modelId="{C32C55F6-70B1-4605-B5B6-C29D1E90122A}" type="presOf" srcId="{2548F702-1E66-46B5-9ABC-6AB759D5FB8B}" destId="{C9581C09-77CE-4113-A727-C2C15E28AEB3}" srcOrd="0" destOrd="0" presId="urn:microsoft.com/office/officeart/2005/8/layout/hProcess9"/>
    <dgm:cxn modelId="{03531E5C-0151-4FD3-8A77-4327BA71DDF2}" srcId="{89CCD24F-B0E7-4BE6-AFBB-69918AC636CA}" destId="{9831EE05-56A0-4624-BE28-3391F3ED382C}" srcOrd="3" destOrd="0" parTransId="{185DFC97-0DC8-4D98-8479-0AACA68D19A2}" sibTransId="{4CF0707B-3284-4E34-B619-B8489DA3E0F1}"/>
    <dgm:cxn modelId="{58E23D1F-3720-4E28-AFEC-915634B38EF7}" srcId="{0CE19505-E527-44F5-9B78-63CAD7F2C92C}" destId="{79615B41-F057-4216-ABE0-A7619A6A00EB}" srcOrd="1" destOrd="0" parTransId="{D2F7D3A0-76BC-458A-B3F0-D44F6C92414B}" sibTransId="{9EFCD8A1-573D-415C-B553-544FFEEFCCF4}"/>
    <dgm:cxn modelId="{CEB6F37E-8BD9-4E09-8245-4CBF3F472CA0}" type="presOf" srcId="{0CE19505-E527-44F5-9B78-63CAD7F2C92C}" destId="{95E47628-2374-4318-ABF1-BD44693D8A7E}" srcOrd="0" destOrd="0" presId="urn:microsoft.com/office/officeart/2005/8/layout/hProcess9"/>
    <dgm:cxn modelId="{C82F5FA1-9696-43CD-8C2D-F5A6AF1B0899}" type="presOf" srcId="{07BA4662-2877-4706-8B15-70BECE5A088D}" destId="{662950D7-268F-48DD-A417-A8B5FEAB54E6}" srcOrd="0" destOrd="0" presId="urn:microsoft.com/office/officeart/2005/8/layout/hProcess9"/>
    <dgm:cxn modelId="{4448028F-3C19-43D0-8717-AEFFAF044818}" srcId="{2548F702-1E66-46B5-9ABC-6AB759D5FB8B}" destId="{B2B5CACB-4AB1-4E87-80E7-580337C28B1F}" srcOrd="0" destOrd="0" parTransId="{25D45EF5-5F37-44AA-B30D-D01015DA2C29}" sibTransId="{91B67D83-1248-4FCF-A676-74592964CEFF}"/>
    <dgm:cxn modelId="{301EF1DD-5176-4B5E-A9E2-4CD5F0DAF81D}" type="presOf" srcId="{A62816C7-87E1-4B6D-8170-A03B59E00E7D}" destId="{2F4EC6A7-3F18-4C8F-B73E-406B343EEC5D}" srcOrd="0" destOrd="1" presId="urn:microsoft.com/office/officeart/2005/8/layout/hProcess9"/>
    <dgm:cxn modelId="{45DBEE7E-54DD-4D21-A076-D208089D7670}" type="presOf" srcId="{19FB6450-4E26-4AFE-B85A-027ADE879B2C}" destId="{C9581C09-77CE-4113-A727-C2C15E28AEB3}" srcOrd="0" destOrd="2"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9659B677-EE68-4892-94B6-3F21D7E708C2}" type="presOf" srcId="{79615B41-F057-4216-ABE0-A7619A6A00EB}" destId="{72B9532E-95F7-4D64-9D7D-5DA593B79D93}" srcOrd="0" destOrd="0" presId="urn:microsoft.com/office/officeart/2005/8/layout/hProcess9"/>
    <dgm:cxn modelId="{5162597F-629A-4AB6-989A-CA90A736A17A}" type="presOf" srcId="{4B7FD7B1-80C6-4D61-9C5D-E8E4B5CDF140}" destId="{7C3DC7B1-1D6E-4455-B112-FFB8EC0A4734}" srcOrd="0" destOrd="0" presId="urn:microsoft.com/office/officeart/2005/8/layout/hProcess9"/>
    <dgm:cxn modelId="{1965AC51-E6BB-4350-A645-47C0813ACC25}" srcId="{2548F702-1E66-46B5-9ABC-6AB759D5FB8B}" destId="{6828C8CB-43B5-4266-8540-50DF4A7CE478}" srcOrd="2" destOrd="0" parTransId="{DBB32007-D7D1-4235-AF2F-26753076DD1F}" sibTransId="{34032CCF-9005-477B-8CE1-C04720CC1B51}"/>
    <dgm:cxn modelId="{886EB838-9B85-4DD8-ABDA-19C955E82BF7}" type="presOf" srcId="{A06C0772-EB4B-4520-A051-FD8F1570906C}" destId="{2FBF7677-57AD-488C-B2D1-8BF43E2ABE7C}" srcOrd="0" destOrd="0" presId="urn:microsoft.com/office/officeart/2005/8/layout/hProcess9"/>
    <dgm:cxn modelId="{4294350E-6B4A-4D68-8807-55E8C2E297E3}" srcId="{89CCD24F-B0E7-4BE6-AFBB-69918AC636CA}" destId="{C023FF99-D9FD-4B49-A88B-01BCF7A49C9F}" srcOrd="2" destOrd="0" parTransId="{39DE6B66-13AA-4E17-9976-D8C78F8396B7}" sibTransId="{C3D96D10-02BE-48F8-B32F-88F9D24CF0B8}"/>
    <dgm:cxn modelId="{A1C64B13-490C-4DF4-9EAA-353B45AA3C16}" srcId="{89CCD24F-B0E7-4BE6-AFBB-69918AC636CA}" destId="{592F4F55-0D78-4348-AC3F-35448EFB8008}" srcOrd="1" destOrd="0" parTransId="{D8FDD8CE-1BDC-468E-9273-777562710EDB}" sibTransId="{AF5F3E5E-B8A8-4390-B181-739919934DD6}"/>
    <dgm:cxn modelId="{D68AF3BF-0603-4B94-BA92-C66CC01B6184}" srcId="{07BA4662-2877-4706-8B15-70BECE5A088D}" destId="{01324C8E-7505-48B5-82E1-C7B2B6946093}" srcOrd="1" destOrd="0" parTransId="{478BAD4B-83B8-4C23-81C3-A615F6674249}" sibTransId="{9DC9D054-72B7-4EA6-BD6E-5F0F92555D6E}"/>
    <dgm:cxn modelId="{AA6638A7-2004-4AD4-8FCF-303787E979B5}" srcId="{89CCD24F-B0E7-4BE6-AFBB-69918AC636CA}" destId="{A62816C7-87E1-4B6D-8170-A03B59E00E7D}" srcOrd="0" destOrd="0" parTransId="{6C5CBBFA-7FB0-4D88-B698-6E6596C20F27}" sibTransId="{CBBF12B0-646B-4D61-AC2D-24642774C2D7}"/>
    <dgm:cxn modelId="{3DE3E2D7-55E3-468F-B59D-8A6271228D79}" type="presOf" srcId="{89CCD24F-B0E7-4BE6-AFBB-69918AC636CA}" destId="{2F4EC6A7-3F18-4C8F-B73E-406B343EEC5D}" srcOrd="0" destOrd="0" presId="urn:microsoft.com/office/officeart/2005/8/layout/hProcess9"/>
    <dgm:cxn modelId="{B0E8F0E5-7FAA-4B6D-B99F-8C5E3029DCF7}" type="presOf" srcId="{9831EE05-56A0-4624-BE28-3391F3ED382C}" destId="{2F4EC6A7-3F18-4C8F-B73E-406B343EEC5D}" srcOrd="0" destOrd="4" presId="urn:microsoft.com/office/officeart/2005/8/layout/hProcess9"/>
    <dgm:cxn modelId="{35FF2E88-9048-4AB1-8B2F-331440A25FF4}" srcId="{0CE19505-E527-44F5-9B78-63CAD7F2C92C}" destId="{07BA4662-2877-4706-8B15-70BECE5A088D}" srcOrd="3" destOrd="0" parTransId="{2EFB02A5-04F0-4F69-A652-3F40D7C409C3}" sibTransId="{0BB11E57-7AD1-4AA8-8531-E5A587F3DD83}"/>
    <dgm:cxn modelId="{758D754C-6D32-419D-BD92-5DF33D0EFE21}" srcId="{07BA4662-2877-4706-8B15-70BECE5A088D}" destId="{D2B32A0E-0716-4FAE-9A5D-E301162960D9}" srcOrd="0" destOrd="0" parTransId="{D960F4E1-6BC3-44C2-84CD-A63F526C1377}" sibTransId="{1412E769-4308-4D52-8641-37C954431D4A}"/>
    <dgm:cxn modelId="{D713D93E-ADD7-4532-8677-9A5A4E94425D}" srcId="{3B52B5AC-6D41-4359-8DD1-2BE71A3CCB59}" destId="{CFFE6439-16EE-455B-97C7-BA683E5C6C92}" srcOrd="1" destOrd="0" parTransId="{4B293F50-D806-4AE9-8470-EEFD89ACDE79}" sibTransId="{F01C7ABC-4524-40C8-8511-821C918D2200}"/>
    <dgm:cxn modelId="{8733AFC6-CECC-409F-89C2-02B7B9C74E3A}" type="presOf" srcId="{D2B32A0E-0716-4FAE-9A5D-E301162960D9}" destId="{662950D7-268F-48DD-A417-A8B5FEAB54E6}" srcOrd="0" destOrd="1" presId="urn:microsoft.com/office/officeart/2005/8/layout/hProcess9"/>
    <dgm:cxn modelId="{DF816D2D-EF45-4472-9BBA-80701F27BD02}" type="presOf" srcId="{01324C8E-7505-48B5-82E1-C7B2B6946093}" destId="{662950D7-268F-48DD-A417-A8B5FEAB54E6}" srcOrd="0" destOrd="2" presId="urn:microsoft.com/office/officeart/2005/8/layout/hProcess9"/>
    <dgm:cxn modelId="{CD443531-386C-4938-BA42-67C07E45F50F}" type="presOf" srcId="{76A909F4-06BA-4113-B4E7-7E1E8E3A43D2}" destId="{8507952A-1E94-467D-B948-0A321F24253C}" srcOrd="0" destOrd="3" presId="urn:microsoft.com/office/officeart/2005/8/layout/hProcess9"/>
    <dgm:cxn modelId="{919B43A5-D0F6-45BA-AC1B-7BDC103DFFCF}" type="presOf" srcId="{3B52B5AC-6D41-4359-8DD1-2BE71A3CCB59}" destId="{8507952A-1E94-467D-B948-0A321F24253C}" srcOrd="0" destOrd="0" presId="urn:microsoft.com/office/officeart/2005/8/layout/hProcess9"/>
    <dgm:cxn modelId="{DE47F4F0-03BB-4A06-963C-30EBE4D4992A}" srcId="{3B52B5AC-6D41-4359-8DD1-2BE71A3CCB59}" destId="{76A909F4-06BA-4113-B4E7-7E1E8E3A43D2}" srcOrd="2" destOrd="0" parTransId="{421A1E6A-9E59-4069-B3A8-1F72A9A1FB6E}" sibTransId="{0EF0407B-D115-469E-BA40-1334B8D820F5}"/>
    <dgm:cxn modelId="{D0609B39-AD03-43EE-A1E7-05636C927216}" type="presOf" srcId="{592F4F55-0D78-4348-AC3F-35448EFB8008}" destId="{2F4EC6A7-3F18-4C8F-B73E-406B343EEC5D}" srcOrd="0" destOrd="2" presId="urn:microsoft.com/office/officeart/2005/8/layout/hProcess9"/>
    <dgm:cxn modelId="{4666DE3B-CB84-4FEB-B337-04493CC25E88}" srcId="{2548F702-1E66-46B5-9ABC-6AB759D5FB8B}" destId="{19FB6450-4E26-4AFE-B85A-027ADE879B2C}" srcOrd="1" destOrd="0" parTransId="{85899F9B-50D3-47C5-9E18-3A323967E3EF}" sibTransId="{CCC48E57-F303-4574-8BDE-7B1A1D9C4F2E}"/>
    <dgm:cxn modelId="{1009F17F-90B8-4FC8-B36B-B7411DE10B2F}" srcId="{3B52B5AC-6D41-4359-8DD1-2BE71A3CCB59}" destId="{96566F36-C677-494B-802B-E321CCEFDD3F}" srcOrd="0" destOrd="0" parTransId="{9C5D248A-3ED6-4816-B0E0-B73F510FB1F4}" sibTransId="{ACE7F517-28CF-49FB-8716-79F32F3603E7}"/>
    <dgm:cxn modelId="{848CB416-1BC8-431C-A0B0-1A297CAA0C8A}" type="presOf" srcId="{96566F36-C677-494B-802B-E321CCEFDD3F}" destId="{8507952A-1E94-467D-B948-0A321F24253C}" srcOrd="0" destOrd="1" presId="urn:microsoft.com/office/officeart/2005/8/layout/hProcess9"/>
    <dgm:cxn modelId="{26F3CB22-97E1-4114-A0F7-91F663100A11}" type="presOf" srcId="{B2B5CACB-4AB1-4E87-80E7-580337C28B1F}" destId="{C9581C09-77CE-4113-A727-C2C15E28AEB3}" srcOrd="0" destOrd="1" presId="urn:microsoft.com/office/officeart/2005/8/layout/hProcess9"/>
    <dgm:cxn modelId="{CE67A9F7-F573-41A1-8034-DEEBC0E42104}" type="presOf" srcId="{6828C8CB-43B5-4266-8540-50DF4A7CE478}" destId="{C9581C09-77CE-4113-A727-C2C15E28AEB3}" srcOrd="0" destOrd="3" presId="urn:microsoft.com/office/officeart/2005/8/layout/hProcess9"/>
    <dgm:cxn modelId="{B5118A0E-CEAA-4885-947F-AAF8250F203F}" srcId="{0CE19505-E527-44F5-9B78-63CAD7F2C92C}" destId="{A06C0772-EB4B-4520-A051-FD8F1570906C}" srcOrd="0" destOrd="0" parTransId="{EA34971E-4A19-4FF4-9294-F0C5049BB0EE}" sibTransId="{EB52F477-5A61-4620-994B-A9560FFD8D2B}"/>
    <dgm:cxn modelId="{14FF0A94-2EEB-47AC-BC81-375AD19881ED}" srcId="{0CE19505-E527-44F5-9B78-63CAD7F2C92C}" destId="{3B52B5AC-6D41-4359-8DD1-2BE71A3CCB59}" srcOrd="4" destOrd="0" parTransId="{1A1EE3AA-B3D0-498C-B40A-199637014D7D}" sibTransId="{428AC4C3-FB35-4270-AFEA-E8B9B623BCA3}"/>
    <dgm:cxn modelId="{2C738D18-174D-434C-A185-0A0792AFF3DE}" type="presParOf" srcId="{95E47628-2374-4318-ABF1-BD44693D8A7E}" destId="{AF494991-0145-42FB-9FAC-84598739C7BF}" srcOrd="0" destOrd="0" presId="urn:microsoft.com/office/officeart/2005/8/layout/hProcess9"/>
    <dgm:cxn modelId="{09836A4E-8A64-4218-B825-6B0D86B06AEB}" type="presParOf" srcId="{95E47628-2374-4318-ABF1-BD44693D8A7E}" destId="{ADF6AB2A-95DC-4439-9B7B-534BA7C13FAE}" srcOrd="1" destOrd="0" presId="urn:microsoft.com/office/officeart/2005/8/layout/hProcess9"/>
    <dgm:cxn modelId="{E8050DD8-D335-42AD-B3FD-C0DD6BB8DFA3}" type="presParOf" srcId="{ADF6AB2A-95DC-4439-9B7B-534BA7C13FAE}" destId="{2FBF7677-57AD-488C-B2D1-8BF43E2ABE7C}" srcOrd="0" destOrd="0" presId="urn:microsoft.com/office/officeart/2005/8/layout/hProcess9"/>
    <dgm:cxn modelId="{38B26691-B27B-4003-AB4E-F9E5A6386D19}" type="presParOf" srcId="{ADF6AB2A-95DC-4439-9B7B-534BA7C13FAE}" destId="{B6208E54-44A7-4CF3-824E-A3C276B79E33}" srcOrd="1" destOrd="0" presId="urn:microsoft.com/office/officeart/2005/8/layout/hProcess9"/>
    <dgm:cxn modelId="{1402A99B-92AB-4729-8FED-B56E2121CA7E}" type="presParOf" srcId="{ADF6AB2A-95DC-4439-9B7B-534BA7C13FAE}" destId="{72B9532E-95F7-4D64-9D7D-5DA593B79D93}" srcOrd="2" destOrd="0" presId="urn:microsoft.com/office/officeart/2005/8/layout/hProcess9"/>
    <dgm:cxn modelId="{D77924B8-D7FA-4B96-84D9-A8F4EFA1C484}" type="presParOf" srcId="{ADF6AB2A-95DC-4439-9B7B-534BA7C13FAE}" destId="{17D85971-F8AE-4595-B043-80CD239AED14}" srcOrd="3" destOrd="0" presId="urn:microsoft.com/office/officeart/2005/8/layout/hProcess9"/>
    <dgm:cxn modelId="{0C27CE85-E005-4BD8-A0BD-5F2FC0AFD0F2}" type="presParOf" srcId="{ADF6AB2A-95DC-4439-9B7B-534BA7C13FAE}" destId="{2F4EC6A7-3F18-4C8F-B73E-406B343EEC5D}" srcOrd="4" destOrd="0" presId="urn:microsoft.com/office/officeart/2005/8/layout/hProcess9"/>
    <dgm:cxn modelId="{5C246F86-A318-4DF5-8ADC-9E80CAD18BF4}" type="presParOf" srcId="{ADF6AB2A-95DC-4439-9B7B-534BA7C13FAE}" destId="{762AB066-089E-4C32-8FAD-4583A1CECE9B}" srcOrd="5" destOrd="0" presId="urn:microsoft.com/office/officeart/2005/8/layout/hProcess9"/>
    <dgm:cxn modelId="{0815AB63-E571-44BE-A4B1-8EE6F3023B58}" type="presParOf" srcId="{ADF6AB2A-95DC-4439-9B7B-534BA7C13FAE}" destId="{662950D7-268F-48DD-A417-A8B5FEAB54E6}" srcOrd="6" destOrd="0" presId="urn:microsoft.com/office/officeart/2005/8/layout/hProcess9"/>
    <dgm:cxn modelId="{36FAB172-26DB-464F-945D-E655A2E85CB7}" type="presParOf" srcId="{ADF6AB2A-95DC-4439-9B7B-534BA7C13FAE}" destId="{911F624D-2C5C-4F30-AF0F-4023F30BDED6}" srcOrd="7" destOrd="0" presId="urn:microsoft.com/office/officeart/2005/8/layout/hProcess9"/>
    <dgm:cxn modelId="{F9349C6C-0A10-48BA-A4C4-342545911F48}" type="presParOf" srcId="{ADF6AB2A-95DC-4439-9B7B-534BA7C13FAE}" destId="{8507952A-1E94-467D-B948-0A321F24253C}" srcOrd="8" destOrd="0" presId="urn:microsoft.com/office/officeart/2005/8/layout/hProcess9"/>
    <dgm:cxn modelId="{8EDFA15E-75A5-4D8B-826A-48963A02B7F4}" type="presParOf" srcId="{ADF6AB2A-95DC-4439-9B7B-534BA7C13FAE}" destId="{61850651-B4D0-46E8-9BD8-5396452983BC}" srcOrd="9" destOrd="0" presId="urn:microsoft.com/office/officeart/2005/8/layout/hProcess9"/>
    <dgm:cxn modelId="{0816F951-A547-4361-BC4D-E3F5334D7BD4}" type="presParOf" srcId="{ADF6AB2A-95DC-4439-9B7B-534BA7C13FAE}" destId="{7C3DC7B1-1D6E-4455-B112-FFB8EC0A4734}" srcOrd="10" destOrd="0" presId="urn:microsoft.com/office/officeart/2005/8/layout/hProcess9"/>
    <dgm:cxn modelId="{F78D0FFC-F2E2-4CFB-B4BE-34BFB53AC8B9}" type="presParOf" srcId="{ADF6AB2A-95DC-4439-9B7B-534BA7C13FAE}" destId="{55DB5FDE-2321-4837-B6D4-328F2A85FB3F}" srcOrd="11" destOrd="0" presId="urn:microsoft.com/office/officeart/2005/8/layout/hProcess9"/>
    <dgm:cxn modelId="{AB6277F3-F29C-4873-8DB5-81388015F92C}"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4991-0145-42FB-9FAC-84598739C7BF}">
      <dsp:nvSpPr>
        <dsp:cNvPr id="0" name=""/>
        <dsp:cNvSpPr/>
      </dsp:nvSpPr>
      <dsp:spPr>
        <a:xfrm>
          <a:off x="634364" y="0"/>
          <a:ext cx="7189470" cy="525779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F7677-57AD-488C-B2D1-8BF43E2ABE7C}">
      <dsp:nvSpPr>
        <dsp:cNvPr id="0" name=""/>
        <dsp:cNvSpPr/>
      </dsp:nvSpPr>
      <dsp:spPr>
        <a:xfrm>
          <a:off x="72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Sandbox</a:t>
          </a:r>
          <a:endParaRPr lang="en-US" sz="1300" kern="1200" dirty="0"/>
        </a:p>
      </dsp:txBody>
      <dsp:txXfrm>
        <a:off x="57273" y="1633890"/>
        <a:ext cx="1045357" cy="1990017"/>
      </dsp:txXfrm>
    </dsp:sp>
    <dsp:sp modelId="{72B9532E-95F7-4D64-9D7D-5DA593B79D93}">
      <dsp:nvSpPr>
        <dsp:cNvPr id="0" name=""/>
        <dsp:cNvSpPr/>
      </dsp:nvSpPr>
      <dsp:spPr>
        <a:xfrm>
          <a:off x="121710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VCS</a:t>
          </a:r>
          <a:endParaRPr lang="en-US" sz="1300" kern="1200" dirty="0"/>
        </a:p>
      </dsp:txBody>
      <dsp:txXfrm>
        <a:off x="1273656" y="1633890"/>
        <a:ext cx="1045357" cy="1990017"/>
      </dsp:txXfrm>
    </dsp:sp>
    <dsp:sp modelId="{2F4EC6A7-3F18-4C8F-B73E-406B343EEC5D}">
      <dsp:nvSpPr>
        <dsp:cNvPr id="0" name=""/>
        <dsp:cNvSpPr/>
      </dsp:nvSpPr>
      <dsp:spPr>
        <a:xfrm>
          <a:off x="243348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Continuous </a:t>
          </a:r>
          <a:r>
            <a:rPr lang="en-US" sz="1300" kern="1200" dirty="0" smtClean="0"/>
            <a:t>Integration</a:t>
          </a:r>
          <a:endParaRPr lang="en-US" sz="1300" kern="1200" dirty="0"/>
        </a:p>
      </dsp:txBody>
      <dsp:txXfrm>
        <a:off x="2490038" y="1633890"/>
        <a:ext cx="1045357" cy="1990017"/>
      </dsp:txXfrm>
    </dsp:sp>
    <dsp:sp modelId="{662950D7-268F-48DD-A417-A8B5FEAB54E6}">
      <dsp:nvSpPr>
        <dsp:cNvPr id="0" name=""/>
        <dsp:cNvSpPr/>
      </dsp:nvSpPr>
      <dsp:spPr>
        <a:xfrm>
          <a:off x="3649870"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Development Integration </a:t>
          </a:r>
          <a:endParaRPr lang="en-US" sz="1300" kern="1200" dirty="0"/>
        </a:p>
      </dsp:txBody>
      <dsp:txXfrm>
        <a:off x="3706421" y="1633890"/>
        <a:ext cx="1045357" cy="1990017"/>
      </dsp:txXfrm>
    </dsp:sp>
    <dsp:sp modelId="{8507952A-1E94-467D-B948-0A321F24253C}">
      <dsp:nvSpPr>
        <dsp:cNvPr id="0" name=""/>
        <dsp:cNvSpPr/>
      </dsp:nvSpPr>
      <dsp:spPr>
        <a:xfrm>
          <a:off x="486625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QA</a:t>
          </a:r>
          <a:endParaRPr lang="en-US" sz="1300" kern="1200" dirty="0"/>
        </a:p>
      </dsp:txBody>
      <dsp:txXfrm>
        <a:off x="4922803" y="1633890"/>
        <a:ext cx="1045357" cy="1990017"/>
      </dsp:txXfrm>
    </dsp:sp>
    <dsp:sp modelId="{7C3DC7B1-1D6E-4455-B112-FFB8EC0A4734}">
      <dsp:nvSpPr>
        <dsp:cNvPr id="0" name=""/>
        <dsp:cNvSpPr/>
      </dsp:nvSpPr>
      <dsp:spPr>
        <a:xfrm>
          <a:off x="608263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UAT/ 1..n other environments</a:t>
          </a:r>
          <a:endParaRPr lang="en-US" sz="1300" kern="1200" dirty="0"/>
        </a:p>
      </dsp:txBody>
      <dsp:txXfrm>
        <a:off x="6139186" y="1633890"/>
        <a:ext cx="1045357" cy="1990017"/>
      </dsp:txXfrm>
    </dsp:sp>
    <dsp:sp modelId="{C9581C09-77CE-4113-A727-C2C15E28AEB3}">
      <dsp:nvSpPr>
        <dsp:cNvPr id="0" name=""/>
        <dsp:cNvSpPr/>
      </dsp:nvSpPr>
      <dsp:spPr>
        <a:xfrm>
          <a:off x="729901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smtClean="0"/>
            <a:t>Production</a:t>
          </a:r>
          <a:endParaRPr lang="en-US" sz="1300" kern="1200" dirty="0"/>
        </a:p>
      </dsp:txBody>
      <dsp:txXfrm>
        <a:off x="7355568" y="1633890"/>
        <a:ext cx="1045357" cy="19900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5/9/2014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put these</a:t>
            </a:r>
            <a:r>
              <a:rPr lang="en-US" baseline="0" dirty="0" smtClean="0"/>
              <a:t> together as a draft based on your email notes and the outline of our new series of talks. What do you think?</a:t>
            </a:r>
            <a:endParaRPr lang="en-US" dirty="0" smtClean="0"/>
          </a:p>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4</a:t>
            </a:fld>
            <a:endParaRPr lang="en-GB" dirty="0">
              <a:solidFill>
                <a:prstClr val="black"/>
              </a:solidFill>
            </a:endParaRPr>
          </a:p>
        </p:txBody>
      </p:sp>
    </p:spTree>
    <p:extLst>
      <p:ext uri="{BB962C8B-B14F-4D97-AF65-F5344CB8AC3E}">
        <p14:creationId xmlns:p14="http://schemas.microsoft.com/office/powerpoint/2010/main" val="16924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Needs a new name, but</a:t>
            </a:r>
            <a:r>
              <a:rPr lang="en-US" baseline="0" dirty="0" smtClean="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15</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Code</a:t>
            </a:r>
            <a:r>
              <a:rPr lang="en-US" baseline="0" dirty="0" smtClean="0"/>
              <a:t> for snippet:</a:t>
            </a:r>
          </a:p>
          <a:p>
            <a:r>
              <a:rPr lang="en-US" sz="1200" kern="1200" dirty="0" smtClean="0">
                <a:solidFill>
                  <a:schemeClr val="tx1"/>
                </a:solidFill>
                <a:latin typeface="+mn-lt"/>
                <a:ea typeface="+mn-ea"/>
                <a:cs typeface="+mn-cs"/>
              </a:rPr>
              <a:t>create table </a:t>
            </a:r>
            <a:r>
              <a:rPr lang="en-US" sz="1200" kern="1200" dirty="0" err="1" smtClean="0">
                <a:solidFill>
                  <a:schemeClr val="tx1"/>
                </a:solidFill>
                <a:latin typeface="+mn-lt"/>
                <a:ea typeface="+mn-ea"/>
                <a:cs typeface="+mn-cs"/>
              </a:rPr>
              <a:t>tblArticleImages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ImageID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identity(1, 1)</a:t>
            </a: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ArticleID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ImageFile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Varbinary</a:t>
            </a:r>
            <a:r>
              <a:rPr lang="en-US" sz="1200" kern="1200" dirty="0" smtClean="0">
                <a:solidFill>
                  <a:schemeClr val="tx1"/>
                </a:solidFill>
                <a:latin typeface="+mn-lt"/>
                <a:ea typeface="+mn-ea"/>
                <a:cs typeface="+mn-cs"/>
              </a:rPr>
              <a:t>(max)</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291850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Second</a:t>
            </a:r>
            <a:r>
              <a:rPr lang="en-US" baseline="0" dirty="0" smtClean="0"/>
              <a:t> requirement – simple </a:t>
            </a:r>
            <a:r>
              <a:rPr lang="en-US" baseline="0" dirty="0" err="1" smtClean="0"/>
              <a:t>procs</a:t>
            </a:r>
            <a:r>
              <a:rPr lang="en-US" baseline="0" dirty="0" smtClean="0"/>
              <a:t>.</a:t>
            </a:r>
          </a:p>
          <a:p>
            <a:endParaRPr lang="en-US" baseline="0" dirty="0" smtClean="0"/>
          </a:p>
          <a:p>
            <a:r>
              <a:rPr lang="en-US" baseline="0" dirty="0" smtClean="0"/>
              <a:t>Create </a:t>
            </a:r>
            <a:r>
              <a:rPr lang="en-US" baseline="0" dirty="0" err="1" smtClean="0"/>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21</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part of a software development philosophy that seeks to build software faster, with a higher level of quality.</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25</a:t>
            </a:fld>
            <a:endParaRPr lang="en-US"/>
          </a:p>
        </p:txBody>
      </p:sp>
    </p:spTree>
    <p:extLst>
      <p:ext uri="{BB962C8B-B14F-4D97-AF65-F5344CB8AC3E}">
        <p14:creationId xmlns:p14="http://schemas.microsoft.com/office/powerpoint/2010/main" val="291544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CD pipeline</a:t>
            </a:r>
            <a:r>
              <a:rPr lang="en-US" baseline="0" dirty="0" smtClean="0"/>
              <a:t> - http://www.getchef.com/images/chart-continuous-delivery.png</a:t>
            </a:r>
          </a:p>
          <a:p>
            <a:r>
              <a:rPr lang="en-US" dirty="0" smtClean="0"/>
              <a:t>CD process - http://eavonius.github.io/powerdelivery/img/website_pipeline_activities.jpg</a:t>
            </a:r>
          </a:p>
          <a:p>
            <a:endParaRPr lang="en-US" dirty="0" smtClean="0"/>
          </a:p>
          <a:p>
            <a:r>
              <a:rPr lang="en-US" dirty="0" smtClean="0"/>
              <a:t>Flow - http://www.rampmeupscotty.com/media/images/2012-08-23_changes_moving_through_deployment_pipeline.png</a:t>
            </a:r>
          </a:p>
          <a:p>
            <a:endParaRPr lang="en-US" dirty="0" smtClean="0"/>
          </a:p>
          <a:p>
            <a:r>
              <a:rPr lang="en-US" dirty="0" smtClean="0"/>
              <a:t>Maturity</a:t>
            </a:r>
            <a:r>
              <a:rPr lang="en-US" baseline="0" dirty="0" smtClean="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29</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part of a software development philosophy that seeks to build software faster, with a higher level of quality.</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30</a:t>
            </a:fld>
            <a:endParaRPr lang="en-US"/>
          </a:p>
        </p:txBody>
      </p:sp>
    </p:spTree>
    <p:extLst>
      <p:ext uri="{BB962C8B-B14F-4D97-AF65-F5344CB8AC3E}">
        <p14:creationId xmlns:p14="http://schemas.microsoft.com/office/powerpoint/2010/main" val="291544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a:t>
            </a:r>
            <a:r>
              <a:rPr lang="en-US" baseline="0" dirty="0" smtClean="0"/>
              <a:t> does our </a:t>
            </a:r>
            <a:r>
              <a:rPr lang="en-US" baseline="0" dirty="0" err="1" smtClean="0"/>
              <a:t>tsqlt</a:t>
            </a:r>
            <a:r>
              <a:rPr lang="en-US" baseline="0" dirty="0" smtClean="0"/>
              <a:t> testing take place in the pipeline?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31</a:t>
            </a:fld>
            <a:endParaRPr lang="en-US"/>
          </a:p>
        </p:txBody>
      </p:sp>
    </p:spTree>
    <p:extLst>
      <p:ext uri="{BB962C8B-B14F-4D97-AF65-F5344CB8AC3E}">
        <p14:creationId xmlns:p14="http://schemas.microsoft.com/office/powerpoint/2010/main" val="308930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use this slide in the</a:t>
            </a:r>
            <a:r>
              <a:rPr lang="en-GB" baseline="0" dirty="0" smtClean="0"/>
              <a:t> Build a Pipeline talk at the very end to touch on the range of tests that you can cover in a pipeline. Perhaps we could reuse here to give further emphasis? I’ve added some animation in case you’d like to build up the pipeline and types of tests step by step on the slide.  I see the terms used for the tests and environments here aren’t consistent with the ones you mention in your Testing in the Pipeline slide (hidden for now below). Should we update this slide here to reflect the terms you use in your Testing in the Pipeline slide? I think your pipeline slide with the arrow also works very nicely though – so just let me know which you prefer to use (or both!).</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6</a:t>
            </a:fld>
            <a:endParaRPr lang="en-US"/>
          </a:p>
        </p:txBody>
      </p:sp>
    </p:spTree>
    <p:extLst>
      <p:ext uri="{BB962C8B-B14F-4D97-AF65-F5344CB8AC3E}">
        <p14:creationId xmlns:p14="http://schemas.microsoft.com/office/powerpoint/2010/main" val="33290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a:t>
            </a:r>
            <a:r>
              <a:rPr lang="en-US" baseline="0" dirty="0" smtClean="0"/>
              <a:t> are the types of tests in each area.</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7</a:t>
            </a:fld>
            <a:endParaRPr lang="en-US"/>
          </a:p>
        </p:txBody>
      </p:sp>
    </p:spTree>
    <p:extLst>
      <p:ext uri="{BB962C8B-B14F-4D97-AF65-F5344CB8AC3E}">
        <p14:creationId xmlns:p14="http://schemas.microsoft.com/office/powerpoint/2010/main" val="221747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found this post and thought it</a:t>
            </a:r>
            <a:r>
              <a:rPr lang="en-US" baseline="0" dirty="0" smtClean="0"/>
              <a:t> might make quite a nice summary slide from a testers’ perspective of why it’s important to fix bugs early – especially with the potential for a snowball effect if unfixed bugs just camouflage other bugs. What do you think?</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9</a:t>
            </a:fld>
            <a:endParaRPr lang="en-US"/>
          </a:p>
        </p:txBody>
      </p:sp>
    </p:spTree>
    <p:extLst>
      <p:ext uri="{BB962C8B-B14F-4D97-AF65-F5344CB8AC3E}">
        <p14:creationId xmlns:p14="http://schemas.microsoft.com/office/powerpoint/2010/main" val="78491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thought</a:t>
            </a:r>
            <a:r>
              <a:rPr lang="en-GB" baseline="0" dirty="0" smtClean="0"/>
              <a:t> it might be helpful early on to establish what it’s useful to test as a quick recap.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10</a:t>
            </a:fld>
            <a:endParaRPr lang="en-US"/>
          </a:p>
        </p:txBody>
      </p:sp>
    </p:spTree>
    <p:extLst>
      <p:ext uri="{BB962C8B-B14F-4D97-AF65-F5344CB8AC3E}">
        <p14:creationId xmlns:p14="http://schemas.microsoft.com/office/powerpoint/2010/main" val="18671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wondered if this helps to set the</a:t>
            </a:r>
            <a:r>
              <a:rPr lang="en-GB" baseline="0" dirty="0" smtClean="0"/>
              <a:t> scene on what you should be thinking about when deciding what to test. What do you think?</a:t>
            </a:r>
            <a:endParaRPr lang="en-GB" dirty="0"/>
          </a:p>
        </p:txBody>
      </p:sp>
      <p:sp>
        <p:nvSpPr>
          <p:cNvPr id="4" name="Slide Number Placeholder 3"/>
          <p:cNvSpPr>
            <a:spLocks noGrp="1"/>
          </p:cNvSpPr>
          <p:nvPr>
            <p:ph type="sldNum" sz="quarter" idx="10"/>
          </p:nvPr>
        </p:nvSpPr>
        <p:spPr/>
        <p:txBody>
          <a:bodyPr/>
          <a:lstStyle/>
          <a:p>
            <a:fld id="{737EB954-88EE-45B2-878D-41C5C083E9B9}" type="slidenum">
              <a:rPr lang="en-US" smtClean="0"/>
              <a:t>11</a:t>
            </a:fld>
            <a:endParaRPr lang="en-US"/>
          </a:p>
        </p:txBody>
      </p:sp>
    </p:spTree>
    <p:extLst>
      <p:ext uri="{BB962C8B-B14F-4D97-AF65-F5344CB8AC3E}">
        <p14:creationId xmlns:p14="http://schemas.microsoft.com/office/powerpoint/2010/main" val="106978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Introduce the framework. Give URL, support,</a:t>
            </a:r>
            <a:r>
              <a:rPr lang="en-US" baseline="0" dirty="0" smtClean="0"/>
              <a:t> this is free.</a:t>
            </a:r>
          </a:p>
          <a:p>
            <a:endParaRPr lang="en-US" baseline="0" dirty="0" smtClean="0"/>
          </a:p>
          <a:p>
            <a:r>
              <a:rPr lang="en-US" baseline="0" dirty="0" smtClean="0"/>
              <a:t>Steve, I’ve added in some extras here – don’t know if that’s useful or if you agree. I found the info in this article: https://www.simple-talk.com/sql/t-sql-programming/test-driven-database-development-%E2%80%93-why-tsqlt/ </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12</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Where</a:t>
            </a:r>
            <a:r>
              <a:rPr lang="en-US" baseline="0" dirty="0" smtClean="0"/>
              <a:t> does our </a:t>
            </a:r>
            <a:r>
              <a:rPr lang="en-US" baseline="0" dirty="0" err="1" smtClean="0"/>
              <a:t>tsqlt</a:t>
            </a:r>
            <a:r>
              <a:rPr lang="en-US" baseline="0" dirty="0" smtClean="0"/>
              <a:t> testing take place in the pipeline?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244762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048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408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7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799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20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597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1390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5106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240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7870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1108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612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5930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671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04582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1015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549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829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74217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736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438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057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118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767" y="274639"/>
            <a:ext cx="11481555" cy="1143000"/>
          </a:xfrm>
        </p:spPr>
        <p:txBody>
          <a:bodyPr>
            <a:normAutofit/>
          </a:bodyPr>
          <a:lstStyle>
            <a:lvl1pPr algn="l">
              <a:defRPr sz="4533" b="1"/>
            </a:lvl1pPr>
          </a:lstStyle>
          <a:p>
            <a:r>
              <a:rPr lang="en-GB" dirty="0" smtClean="0"/>
              <a:t>Click to edit Master title style</a:t>
            </a:r>
            <a:endParaRPr lang="en-US" dirty="0"/>
          </a:p>
        </p:txBody>
      </p:sp>
      <p:sp>
        <p:nvSpPr>
          <p:cNvPr id="3" name="Content Placeholder 2"/>
          <p:cNvSpPr>
            <a:spLocks noGrp="1"/>
          </p:cNvSpPr>
          <p:nvPr>
            <p:ph idx="1"/>
          </p:nvPr>
        </p:nvSpPr>
        <p:spPr>
          <a:xfrm>
            <a:off x="288767" y="1600201"/>
            <a:ext cx="11481555" cy="4525963"/>
          </a:xfrm>
        </p:spPr>
        <p:txBody>
          <a:bodyPr/>
          <a:lstStyle>
            <a:lvl1pPr>
              <a:buClr>
                <a:schemeClr val="accent2"/>
              </a:buClr>
              <a:buFont typeface="Wingdings" pitchFamily="2" charset="2"/>
              <a:buChar char="§"/>
              <a:defRPr/>
            </a:lvl1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457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1350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18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529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31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1896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GB"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60375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13139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1916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A75E998-B2C9-6E4F-8035-6914B7B842F1}" type="datetimeFigureOut">
              <a:rPr lang="en-US" smtClean="0">
                <a:solidFill>
                  <a:prstClr val="black">
                    <a:tint val="75000"/>
                  </a:prstClr>
                </a:solidFill>
              </a:rPr>
              <a:pPr/>
              <a:t>5/9/2014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A587C37-C3CD-0A46-8D5A-0DBB303E0F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18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5/9/2014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133523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3788551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3633" y="274639"/>
            <a:ext cx="11532523"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283633" y="1600201"/>
            <a:ext cx="11532523" cy="4525963"/>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pitchFamily="34" charset="0"/>
              </a:defRPr>
            </a:lvl1pPr>
          </a:lstStyle>
          <a:p>
            <a:pPr defTabSz="609585"/>
            <a:fld id="{AA75E998-B2C9-6E4F-8035-6914B7B842F1}" type="datetimeFigureOut">
              <a:rPr lang="en-US" smtClean="0">
                <a:solidFill>
                  <a:prstClr val="black">
                    <a:tint val="75000"/>
                  </a:prstClr>
                </a:solidFill>
              </a:rPr>
              <a:pPr defTabSz="609585"/>
              <a:t>5/9/2014</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pitchFamily="34" charset="0"/>
              </a:defRPr>
            </a:lvl1pPr>
          </a:lstStyle>
          <a:p>
            <a:pPr defTabSz="609585"/>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pitchFamily="34" charset="0"/>
              </a:defRPr>
            </a:lvl1pPr>
          </a:lstStyle>
          <a:p>
            <a:pPr defTabSz="609585"/>
            <a:fld id="{9A587C37-C3CD-0A46-8D5A-0DBB303E0F65}"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8652076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585" rtl="0" eaLnBrk="1" latinLnBrk="0" hangingPunct="1">
        <a:spcBef>
          <a:spcPct val="0"/>
        </a:spcBef>
        <a:buNone/>
        <a:defRPr sz="4533" b="1" kern="1200">
          <a:solidFill>
            <a:schemeClr val="tx1"/>
          </a:solidFill>
          <a:latin typeface="Arial" pitchFamily="34" charset="0"/>
          <a:ea typeface="+mj-ea"/>
          <a:cs typeface="+mj-cs"/>
        </a:defRPr>
      </a:lvl1pPr>
    </p:titleStyle>
    <p:bodyStyle>
      <a:lvl1pPr marL="457189" indent="-457189" algn="l" defTabSz="609585" rtl="0" eaLnBrk="1" latinLnBrk="0" hangingPunct="1">
        <a:spcBef>
          <a:spcPct val="20000"/>
        </a:spcBef>
        <a:buClr>
          <a:schemeClr val="accent2"/>
        </a:buClr>
        <a:buFont typeface="Wingdings" pitchFamily="2" charset="2"/>
        <a:buChar char="§"/>
        <a:defRPr sz="4267" kern="1200">
          <a:solidFill>
            <a:schemeClr val="tx1"/>
          </a:solidFill>
          <a:latin typeface="Arial" pitchFamily="34" charset="0"/>
          <a:ea typeface="+mn-ea"/>
          <a:cs typeface="+mn-cs"/>
        </a:defRPr>
      </a:lvl1pPr>
      <a:lvl2pPr marL="990575" indent="-380990" algn="l" defTabSz="609585" rtl="0" eaLnBrk="1" latinLnBrk="0" hangingPunct="1">
        <a:spcBef>
          <a:spcPct val="20000"/>
        </a:spcBef>
        <a:buClrTx/>
        <a:buFont typeface="Courier New" pitchFamily="49" charset="0"/>
        <a:buChar char="o"/>
        <a:defRPr sz="3733" kern="1200">
          <a:solidFill>
            <a:schemeClr val="tx1"/>
          </a:solidFill>
          <a:latin typeface="Arial" pitchFamily="34"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Arial" pitchFamily="34"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Arial"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e-talk.com/sql/t-sql-programming/sql-server-unit-testing-with-tsql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imple-talk.com/" TargetMode="External"/><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flickr.com/photos/peterkaminski/16485427/in/photolist-6Xr1rv-6Xv1H7-2suxv-93vz8e-byQvLR-a6YZhW-ebv8G3-8CD1BY-9WGx8Y-9WGx8J-eh5PWp-fiYHMf-fiJLfx-fiZfN5-fiZuAW-fiZAyE-bY2sKd-ep78Us-dyxSLe-dfSYFK-dt2p4z-bD5G5U-cztjib-n74wdk-n74vBR-nhMZCg-6nxCus-ej6TKV-fiZTou-eLkc8J-ei185B-atp9WG-eh5Q1T-4qSYAx-cXQ6zo-dmZifo-9WGx8N-9WGx9f-9WGx97-9WGx9s-9Xwpm3-9Xtvbp-9Xwpmd-9Xwpmo-9Xwgkq-9XttYc-9Xwk8A-9Xwpmh-9Xwk8w-9Xtpkk" TargetMode="External"/><Relationship Id="rId7" Type="http://schemas.openxmlformats.org/officeDocument/2006/relationships/hyperlink" Target="https://www.flickr.com/photos/sundazed/2194264406/in/photolist-4kUbmW-uQWYJ-xPuFk-5Rskp9-7GZQod-uyLyy-5KSyLM-4SVWig-9c32eQ-uyLFL-6qdgKH-4pxGg9-8QjDJy-9jp2qo-4wufXo-75S7RH-gE6o8-2H4Ti7-5XPuAH-XMP7S-4EdUKb-EENAj-LtQ8d-6jcn3Q-8HR46-711K5g-6EdKA-PoVBt-4KEnJz-pYYz3-dongf2-2L6HR-6oBjgj-8fVmWg-5ZyCwe-caCJUd-uyKyc-ahJzFU-4zZahe-5oXnYr-uyL5Q-uyK6w-BZJJS-uyJS5-uyKH9-7Jptyn-e3CC8F-95PQqH-u2GoP-7GXkFr" TargetMode="External"/><Relationship Id="rId2" Type="http://schemas.openxmlformats.org/officeDocument/2006/relationships/hyperlink" Target="https://www.flickr.com/photos/peterkaminski/" TargetMode="External"/><Relationship Id="rId1" Type="http://schemas.openxmlformats.org/officeDocument/2006/relationships/slideLayout" Target="../slideLayouts/slideLayout35.xml"/><Relationship Id="rId6" Type="http://schemas.openxmlformats.org/officeDocument/2006/relationships/hyperlink" Target="https://www.flickr.com/photos/kongharald/5666660052/in/photolist-9CK7Bo-axnLb4-kT2C3M-47s3m-aNc1Pi-dLev5p-kT4hEy-kT2xhK-kT2y2F-kT4h43-kT4fAU-kT4gpC-kT4ju5-dxpD37-6urP7Z-66Z7Hw-6L3Xwa-bnErTy-iJZap-9B953c-9B952e-dBvbE1-Ma5ZV-6L891y-4XyC86-6mmDwR-8cqWaa-9z4zP8-au43ff-8DJHNW-8DJK2q-dounT7-9HwD4r-sXHWz-6tPiLo-9k7Wwt-59Ak3f-dFTtXD-4Ci52s-5hfeF3-7NTcwp-7NXaRG-7NXcuw-7NTbZD-7NXbdC-7NXd8f-7NTehK-7NXbqh-7NXcjm-7NTdRH" TargetMode="External"/><Relationship Id="rId5" Type="http://schemas.openxmlformats.org/officeDocument/2006/relationships/hyperlink" Target="https://www.flickr.com/photos/kongharald/" TargetMode="External"/><Relationship Id="rId4" Type="http://schemas.openxmlformats.org/officeDocument/2006/relationships/hyperlink" Target="https://creativecommons.org/licenses/by/2.0/"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inistryoftesting.com/2013/06/ten-reasons-why-you-fix-bugs-as-soon-as-you-find-th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575" y="1606490"/>
            <a:ext cx="5376335" cy="4293652"/>
          </a:xfrm>
          <a:prstGeom prst="rect">
            <a:avLst/>
          </a:prstGeom>
        </p:spPr>
      </p:pic>
      <p:pic>
        <p:nvPicPr>
          <p:cNvPr id="5" name="Picture 4"/>
          <p:cNvPicPr>
            <a:picLocks noChangeAspect="1"/>
          </p:cNvPicPr>
          <p:nvPr/>
        </p:nvPicPr>
        <p:blipFill>
          <a:blip r:embed="rId3"/>
          <a:stretch>
            <a:fillRect/>
          </a:stretch>
        </p:blipFill>
        <p:spPr>
          <a:xfrm>
            <a:off x="8541109" y="3643972"/>
            <a:ext cx="1220809" cy="658342"/>
          </a:xfrm>
          <a:prstGeom prst="rect">
            <a:avLst/>
          </a:prstGeom>
        </p:spPr>
      </p:pic>
      <p:sp>
        <p:nvSpPr>
          <p:cNvPr id="7" name="Title 1"/>
          <p:cNvSpPr txBox="1">
            <a:spLocks/>
          </p:cNvSpPr>
          <p:nvPr/>
        </p:nvSpPr>
        <p:spPr>
          <a:xfrm>
            <a:off x="216575" y="205979"/>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spTree>
    <p:extLst>
      <p:ext uri="{BB962C8B-B14F-4D97-AF65-F5344CB8AC3E}">
        <p14:creationId xmlns:p14="http://schemas.microsoft.com/office/powerpoint/2010/main" val="3750644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4933"/>
            <a:ext cx="12306992" cy="8208666"/>
          </a:xfrm>
          <a:prstGeom prst="rect">
            <a:avLst/>
          </a:prstGeom>
        </p:spPr>
      </p:pic>
      <p:sp>
        <p:nvSpPr>
          <p:cNvPr id="4" name="Title 1"/>
          <p:cNvSpPr txBox="1">
            <a:spLocks/>
          </p:cNvSpPr>
          <p:nvPr/>
        </p:nvSpPr>
        <p:spPr>
          <a:xfrm>
            <a:off x="3657600" y="28194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What should I test?</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Tree>
    <p:extLst>
      <p:ext uri="{BB962C8B-B14F-4D97-AF65-F5344CB8AC3E}">
        <p14:creationId xmlns:p14="http://schemas.microsoft.com/office/powerpoint/2010/main" val="256598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16348"/>
            <a:ext cx="11430000" cy="1143000"/>
          </a:xfrm>
        </p:spPr>
        <p:txBody>
          <a:bodyPr vert="horz" lIns="91440" tIns="45720" rIns="91440" bIns="45720" rtlCol="0" anchor="ctr">
            <a:normAutofit fontScale="90000"/>
          </a:bodyPr>
          <a:lstStyle/>
          <a:p>
            <a:pPr algn="l" defTabSz="609585"/>
            <a:r>
              <a:rPr lang="en-US" sz="4533" b="1" dirty="0" smtClean="0">
                <a:latin typeface="Arial" pitchFamily="34" charset="0"/>
              </a:rPr>
              <a:t>How is data </a:t>
            </a:r>
            <a:r>
              <a:rPr lang="en-US" sz="4533" b="1" dirty="0" smtClean="0">
                <a:solidFill>
                  <a:srgbClr val="C00000"/>
                </a:solidFill>
                <a:latin typeface="Arial" pitchFamily="34" charset="0"/>
              </a:rPr>
              <a:t>retrieved</a:t>
            </a:r>
            <a:r>
              <a:rPr lang="en-US" sz="4533" b="1" dirty="0" smtClean="0">
                <a:latin typeface="Arial" pitchFamily="34" charset="0"/>
              </a:rPr>
              <a:t>, </a:t>
            </a:r>
            <a:r>
              <a:rPr lang="en-US" sz="4533" b="1" dirty="0" smtClean="0">
                <a:solidFill>
                  <a:srgbClr val="C00000"/>
                </a:solidFill>
                <a:latin typeface="Arial" pitchFamily="34" charset="0"/>
              </a:rPr>
              <a:t>stored</a:t>
            </a:r>
            <a:r>
              <a:rPr lang="en-US" sz="4533" b="1" dirty="0" smtClean="0">
                <a:latin typeface="Arial" pitchFamily="34" charset="0"/>
              </a:rPr>
              <a:t> and </a:t>
            </a:r>
            <a:r>
              <a:rPr lang="en-US" sz="4533" b="1" dirty="0" smtClean="0">
                <a:solidFill>
                  <a:srgbClr val="C00000"/>
                </a:solidFill>
                <a:latin typeface="Arial" pitchFamily="34" charset="0"/>
              </a:rPr>
              <a:t>maintained</a:t>
            </a:r>
            <a:r>
              <a:rPr lang="en-US" sz="4533" b="1" dirty="0" smtClean="0">
                <a:latin typeface="Arial" pitchFamily="34" charset="0"/>
              </a:rPr>
              <a:t> in your application?</a:t>
            </a:r>
            <a:endParaRPr lang="en-US" sz="4533" b="1" dirty="0">
              <a:latin typeface="Arial" pitchFamily="34" charset="0"/>
            </a:endParaRPr>
          </a:p>
        </p:txBody>
      </p:sp>
      <p:sp>
        <p:nvSpPr>
          <p:cNvPr id="5" name="TextBox 4"/>
          <p:cNvSpPr txBox="1"/>
          <p:nvPr/>
        </p:nvSpPr>
        <p:spPr>
          <a:xfrm>
            <a:off x="304800" y="2060508"/>
            <a:ext cx="8534400" cy="1200329"/>
          </a:xfrm>
          <a:prstGeom prst="rect">
            <a:avLst/>
          </a:prstGeom>
          <a:noFill/>
        </p:spPr>
        <p:txBody>
          <a:bodyPr wrap="square" rtlCol="0">
            <a:spAutoFit/>
          </a:bodyPr>
          <a:lstStyle/>
          <a:p>
            <a:r>
              <a:rPr lang="en-US" sz="2400" dirty="0" smtClean="0"/>
              <a:t>“[SQL code] includes </a:t>
            </a:r>
            <a:r>
              <a:rPr lang="en-US" sz="2400" dirty="0">
                <a:solidFill>
                  <a:srgbClr val="C00000"/>
                </a:solidFill>
              </a:rPr>
              <a:t>views, stored procedures, functions, triggers, </a:t>
            </a:r>
            <a:r>
              <a:rPr lang="en-US" sz="2400" dirty="0"/>
              <a:t>the</a:t>
            </a:r>
            <a:r>
              <a:rPr lang="en-US" sz="2400" dirty="0">
                <a:solidFill>
                  <a:srgbClr val="C00000"/>
                </a:solidFill>
              </a:rPr>
              <a:t> creation of tables </a:t>
            </a:r>
            <a:r>
              <a:rPr lang="en-US" sz="2400" dirty="0"/>
              <a:t>and</a:t>
            </a:r>
            <a:r>
              <a:rPr lang="en-US" sz="2400" dirty="0">
                <a:solidFill>
                  <a:srgbClr val="C00000"/>
                </a:solidFill>
              </a:rPr>
              <a:t> </a:t>
            </a:r>
            <a:r>
              <a:rPr lang="en-US" sz="2400" dirty="0"/>
              <a:t>the</a:t>
            </a:r>
            <a:r>
              <a:rPr lang="en-US" sz="2400" dirty="0">
                <a:solidFill>
                  <a:srgbClr val="C00000"/>
                </a:solidFill>
              </a:rPr>
              <a:t> relationships between them, </a:t>
            </a:r>
            <a:r>
              <a:rPr lang="en-US" sz="2400" dirty="0"/>
              <a:t>and</a:t>
            </a:r>
            <a:r>
              <a:rPr lang="en-US" sz="2400" dirty="0">
                <a:solidFill>
                  <a:srgbClr val="C00000"/>
                </a:solidFill>
              </a:rPr>
              <a:t> query statements</a:t>
            </a:r>
            <a:r>
              <a:rPr lang="en-US" sz="2400" dirty="0"/>
              <a:t> embedded in other programming languages</a:t>
            </a:r>
            <a:r>
              <a:rPr lang="en-US" sz="2400" dirty="0" smtClean="0"/>
              <a:t>.”</a:t>
            </a:r>
            <a:endParaRPr lang="en-GB" sz="2400" dirty="0"/>
          </a:p>
        </p:txBody>
      </p:sp>
      <p:sp>
        <p:nvSpPr>
          <p:cNvPr id="6" name="TextBox 5"/>
          <p:cNvSpPr txBox="1"/>
          <p:nvPr/>
        </p:nvSpPr>
        <p:spPr>
          <a:xfrm>
            <a:off x="4876800" y="4114800"/>
            <a:ext cx="7010400" cy="1846659"/>
          </a:xfrm>
          <a:prstGeom prst="rect">
            <a:avLst/>
          </a:prstGeom>
          <a:noFill/>
        </p:spPr>
        <p:txBody>
          <a:bodyPr wrap="square" rtlCol="0">
            <a:spAutoFit/>
          </a:bodyPr>
          <a:lstStyle/>
          <a:p>
            <a:r>
              <a:rPr lang="en-US" sz="2400" dirty="0"/>
              <a:t>“…Writing this code often involves decisions about the </a:t>
            </a:r>
            <a:r>
              <a:rPr lang="en-US" sz="2400" dirty="0">
                <a:solidFill>
                  <a:srgbClr val="C00000"/>
                </a:solidFill>
              </a:rPr>
              <a:t>nature of data being processed, complicated joining </a:t>
            </a:r>
            <a:r>
              <a:rPr lang="en-US" sz="2400" dirty="0"/>
              <a:t>and</a:t>
            </a:r>
            <a:r>
              <a:rPr lang="en-US" sz="2400" dirty="0">
                <a:solidFill>
                  <a:srgbClr val="C00000"/>
                </a:solidFill>
              </a:rPr>
              <a:t> </a:t>
            </a:r>
            <a:r>
              <a:rPr lang="en-US" sz="2400" dirty="0" smtClean="0">
                <a:solidFill>
                  <a:srgbClr val="C00000"/>
                </a:solidFill>
              </a:rPr>
              <a:t>filtering, </a:t>
            </a:r>
            <a:r>
              <a:rPr lang="en-US" sz="2400" dirty="0">
                <a:solidFill>
                  <a:srgbClr val="C00000"/>
                </a:solidFill>
              </a:rPr>
              <a:t>performance tuning, data cleansing, replication </a:t>
            </a:r>
            <a:r>
              <a:rPr lang="en-US" sz="2400" dirty="0"/>
              <a:t>and</a:t>
            </a:r>
            <a:r>
              <a:rPr lang="en-US" sz="2400" dirty="0">
                <a:solidFill>
                  <a:srgbClr val="C00000"/>
                </a:solidFill>
              </a:rPr>
              <a:t> data </a:t>
            </a:r>
            <a:r>
              <a:rPr lang="en-US" sz="2400" dirty="0" smtClean="0">
                <a:solidFill>
                  <a:srgbClr val="C00000"/>
                </a:solidFill>
              </a:rPr>
              <a:t>maintenance</a:t>
            </a:r>
            <a:r>
              <a:rPr lang="en-US" sz="2400" dirty="0" smtClean="0"/>
              <a:t>.”</a:t>
            </a:r>
            <a:endParaRPr lang="en-GB" sz="2400" dirty="0"/>
          </a:p>
          <a:p>
            <a:endParaRPr lang="en-GB" dirty="0"/>
          </a:p>
        </p:txBody>
      </p:sp>
      <p:sp>
        <p:nvSpPr>
          <p:cNvPr id="7" name="TextBox 6"/>
          <p:cNvSpPr txBox="1"/>
          <p:nvPr/>
        </p:nvSpPr>
        <p:spPr>
          <a:xfrm>
            <a:off x="1066800" y="6428228"/>
            <a:ext cx="11811000" cy="369332"/>
          </a:xfrm>
          <a:prstGeom prst="rect">
            <a:avLst/>
          </a:prstGeom>
          <a:noFill/>
        </p:spPr>
        <p:txBody>
          <a:bodyPr wrap="square" rtlCol="0">
            <a:spAutoFit/>
          </a:bodyPr>
          <a:lstStyle/>
          <a:p>
            <a:r>
              <a:rPr lang="en-GB" dirty="0"/>
              <a:t>Source: </a:t>
            </a:r>
            <a:r>
              <a:rPr lang="en-GB" dirty="0" smtClean="0"/>
              <a:t>Sebastian </a:t>
            </a:r>
            <a:r>
              <a:rPr lang="en-GB" dirty="0" err="1" smtClean="0"/>
              <a:t>Meine</a:t>
            </a:r>
            <a:r>
              <a:rPr lang="en-GB" dirty="0" smtClean="0"/>
              <a:t> and Dennis Lloyd – “</a:t>
            </a:r>
            <a:r>
              <a:rPr lang="en-GB" dirty="0" smtClean="0">
                <a:hlinkClick r:id="rId3"/>
              </a:rPr>
              <a:t>SQL Server Unit Testing with </a:t>
            </a:r>
            <a:r>
              <a:rPr lang="en-GB" dirty="0" err="1" smtClean="0">
                <a:hlinkClick r:id="rId3"/>
              </a:rPr>
              <a:t>tSQLt</a:t>
            </a:r>
            <a:r>
              <a:rPr lang="en-GB" dirty="0" smtClean="0"/>
              <a:t>” – simple-talk.com </a:t>
            </a:r>
            <a:endParaRPr lang="en-GB" dirty="0"/>
          </a:p>
        </p:txBody>
      </p:sp>
    </p:spTree>
    <p:extLst>
      <p:ext uri="{BB962C8B-B14F-4D97-AF65-F5344CB8AC3E}">
        <p14:creationId xmlns:p14="http://schemas.microsoft.com/office/powerpoint/2010/main" val="20166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defTabSz="609585"/>
            <a:r>
              <a:rPr lang="en-US" sz="4533" b="1" dirty="0" smtClean="0">
                <a:latin typeface="Arial" pitchFamily="34" charset="0"/>
              </a:rPr>
              <a:t>Why </a:t>
            </a:r>
            <a:r>
              <a:rPr lang="en-US" sz="4533" b="1" dirty="0" err="1" smtClean="0">
                <a:latin typeface="Arial" pitchFamily="34" charset="0"/>
              </a:rPr>
              <a:t>tSQLt</a:t>
            </a:r>
            <a:r>
              <a:rPr lang="en-US" sz="4533" b="1" dirty="0" smtClean="0">
                <a:latin typeface="Arial" pitchFamily="34" charset="0"/>
              </a:rPr>
              <a:t>?</a:t>
            </a:r>
            <a:endParaRPr lang="en-US" sz="4533" b="1" dirty="0">
              <a:latin typeface="Arial" pitchFamily="34" charset="0"/>
            </a:endParaRPr>
          </a:p>
        </p:txBody>
      </p:sp>
      <p:sp>
        <p:nvSpPr>
          <p:cNvPr id="3" name="Content Placeholder 2"/>
          <p:cNvSpPr>
            <a:spLocks noGrp="1"/>
          </p:cNvSpPr>
          <p:nvPr>
            <p:ph idx="1"/>
          </p:nvPr>
        </p:nvSpPr>
        <p:spPr>
          <a:xfrm>
            <a:off x="7467600" y="4686407"/>
            <a:ext cx="4724400" cy="2087562"/>
          </a:xfrm>
        </p:spPr>
        <p:txBody>
          <a:bodyPr>
            <a:normAutofit/>
          </a:bodyPr>
          <a:lstStyle/>
          <a:p>
            <a:pPr marL="0" indent="0">
              <a:buClr>
                <a:srgbClr val="C00000"/>
              </a:buClr>
              <a:buNone/>
            </a:pPr>
            <a:r>
              <a:rPr lang="en-GB" sz="2800" dirty="0" smtClean="0"/>
              <a:t>Find out more:</a:t>
            </a:r>
            <a:endParaRPr lang="en-US" sz="2800" dirty="0">
              <a:hlinkClick r:id="rId3"/>
            </a:endParaRPr>
          </a:p>
          <a:p>
            <a:pPr marL="625475" indent="-625475">
              <a:buClr>
                <a:srgbClr val="C00000"/>
              </a:buClr>
              <a:buFont typeface="Wingdings" panose="05000000000000000000" pitchFamily="2" charset="2"/>
              <a:buChar char="§"/>
            </a:pPr>
            <a:r>
              <a:rPr lang="en-US" sz="2800" dirty="0" smtClean="0">
                <a:hlinkClick r:id="rId3"/>
              </a:rPr>
              <a:t>tSQLt.org</a:t>
            </a:r>
            <a:endParaRPr lang="en-US" sz="2800" dirty="0"/>
          </a:p>
          <a:p>
            <a:pPr marL="625475" indent="-625475">
              <a:buClr>
                <a:srgbClr val="C00000"/>
              </a:buClr>
              <a:buFont typeface="Wingdings" panose="05000000000000000000" pitchFamily="2" charset="2"/>
              <a:buChar char="§"/>
            </a:pPr>
            <a:r>
              <a:rPr lang="en-US" sz="2800" dirty="0">
                <a:hlinkClick r:id="rId4"/>
              </a:rPr>
              <a:t>Support via Google Groups</a:t>
            </a:r>
            <a:endParaRPr lang="en-US" sz="2800" dirty="0"/>
          </a:p>
          <a:p>
            <a:pPr marL="625475" indent="-625475">
              <a:buClr>
                <a:srgbClr val="C00000"/>
              </a:buClr>
              <a:buFont typeface="Wingdings" panose="05000000000000000000" pitchFamily="2" charset="2"/>
              <a:buChar char="§"/>
            </a:pPr>
            <a:r>
              <a:rPr lang="en-US" sz="2800" dirty="0" smtClean="0">
                <a:hlinkClick r:id="rId5"/>
              </a:rPr>
              <a:t>Articles </a:t>
            </a:r>
            <a:r>
              <a:rPr lang="en-US" sz="2800" dirty="0">
                <a:hlinkClick r:id="rId5"/>
              </a:rPr>
              <a:t>at Simple Talk</a:t>
            </a:r>
            <a:endParaRPr lang="en-US" sz="2800" dirty="0"/>
          </a:p>
        </p:txBody>
      </p:sp>
      <p:sp>
        <p:nvSpPr>
          <p:cNvPr id="4" name="TextBox 3"/>
          <p:cNvSpPr txBox="1"/>
          <p:nvPr/>
        </p:nvSpPr>
        <p:spPr>
          <a:xfrm>
            <a:off x="685800" y="1601766"/>
            <a:ext cx="10820400" cy="2677656"/>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a:t>Free framework, similar to </a:t>
            </a:r>
            <a:r>
              <a:rPr lang="en-GB" sz="2800" dirty="0" err="1"/>
              <a:t>nUnit</a:t>
            </a:r>
            <a:r>
              <a:rPr lang="en-GB" sz="2800" dirty="0"/>
              <a:t>/</a:t>
            </a:r>
            <a:r>
              <a:rPr lang="en-GB" sz="2800" dirty="0" err="1"/>
              <a:t>jUnit</a:t>
            </a:r>
            <a:endParaRPr lang="en-GB" sz="2800" dirty="0"/>
          </a:p>
          <a:p>
            <a:pPr marL="625475" indent="-625475">
              <a:buClr>
                <a:srgbClr val="C00000"/>
              </a:buClr>
              <a:buFont typeface="Wingdings" panose="05000000000000000000" pitchFamily="2" charset="2"/>
              <a:buChar char="§"/>
            </a:pPr>
            <a:r>
              <a:rPr lang="en-GB" sz="2800" dirty="0" smtClean="0"/>
              <a:t>Tests written in </a:t>
            </a:r>
            <a:r>
              <a:rPr lang="en-GB" sz="2800" dirty="0" err="1" smtClean="0"/>
              <a:t>tSQL</a:t>
            </a:r>
            <a:endParaRPr lang="en-GB" sz="2800" dirty="0" smtClean="0"/>
          </a:p>
          <a:p>
            <a:pPr marL="625475" indent="-625475">
              <a:buClr>
                <a:srgbClr val="C00000"/>
              </a:buClr>
              <a:buFont typeface="Wingdings" panose="05000000000000000000" pitchFamily="2" charset="2"/>
              <a:buChar char="§"/>
            </a:pPr>
            <a:r>
              <a:rPr lang="en-GB" sz="2800" dirty="0" smtClean="0"/>
              <a:t>Can use SSMS IDE</a:t>
            </a:r>
          </a:p>
          <a:p>
            <a:pPr marL="625475" indent="-625475">
              <a:buClr>
                <a:srgbClr val="C00000"/>
              </a:buClr>
              <a:buFont typeface="Wingdings" panose="05000000000000000000" pitchFamily="2" charset="2"/>
              <a:buChar char="§"/>
            </a:pPr>
            <a:r>
              <a:rPr lang="en-GB" sz="2800" dirty="0" smtClean="0"/>
              <a:t>Run tests singly, in groups and in any order</a:t>
            </a:r>
          </a:p>
          <a:p>
            <a:pPr marL="625475" indent="-625475">
              <a:buClr>
                <a:srgbClr val="C00000"/>
              </a:buClr>
              <a:buFont typeface="Wingdings" panose="05000000000000000000" pitchFamily="2" charset="2"/>
              <a:buChar char="§"/>
            </a:pPr>
            <a:r>
              <a:rPr lang="en-GB" sz="2800" dirty="0" smtClean="0"/>
              <a:t>Self-contained tests – isolated transaction</a:t>
            </a:r>
          </a:p>
          <a:p>
            <a:pPr marL="625475" indent="-625475">
              <a:buClr>
                <a:srgbClr val="C00000"/>
              </a:buClr>
              <a:buFont typeface="Wingdings" panose="05000000000000000000" pitchFamily="2" charset="2"/>
              <a:buChar char="§"/>
            </a:pPr>
            <a:r>
              <a:rPr lang="en-GB" sz="2800" dirty="0" smtClean="0"/>
              <a:t>Includes common assertions to reduce repetitive coding</a:t>
            </a:r>
          </a:p>
        </p:txBody>
      </p:sp>
    </p:spTree>
    <p:extLst>
      <p:ext uri="{BB962C8B-B14F-4D97-AF65-F5344CB8AC3E}">
        <p14:creationId xmlns:p14="http://schemas.microsoft.com/office/powerpoint/2010/main" val="23990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tSQLt</a:t>
            </a:r>
            <a:r>
              <a:rPr lang="en-US" dirty="0" smtClean="0"/>
              <a:t> testing in the pipeline</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373203471"/>
              </p:ext>
            </p:extLst>
          </p:nvPr>
        </p:nvGraphicFramePr>
        <p:xfrm>
          <a:off x="1524000" y="1389565"/>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3962400" y="2227762"/>
            <a:ext cx="4800600" cy="3352800"/>
          </a:xfrm>
          <a:prstGeom prst="roundRect">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48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Tests</a:t>
            </a:r>
            <a:endParaRPr lang="en-US" dirty="0"/>
          </a:p>
        </p:txBody>
      </p:sp>
      <p:sp>
        <p:nvSpPr>
          <p:cNvPr id="3" name="Content Placeholder 2"/>
          <p:cNvSpPr>
            <a:spLocks noGrp="1"/>
          </p:cNvSpPr>
          <p:nvPr>
            <p:ph idx="1"/>
          </p:nvPr>
        </p:nvSpPr>
        <p:spPr/>
        <p:txBody>
          <a:bodyPr/>
          <a:lstStyle/>
          <a:p>
            <a:r>
              <a:rPr lang="en-US" dirty="0" smtClean="0"/>
              <a:t>Standards Tests</a:t>
            </a:r>
          </a:p>
          <a:p>
            <a:r>
              <a:rPr lang="en-US" dirty="0" smtClean="0"/>
              <a:t>Logic Tests</a:t>
            </a:r>
          </a:p>
          <a:p>
            <a:r>
              <a:rPr lang="en-US" dirty="0" smtClean="0"/>
              <a:t>Performance Tests</a:t>
            </a:r>
          </a:p>
        </p:txBody>
      </p:sp>
    </p:spTree>
    <p:extLst>
      <p:ext uri="{BB962C8B-B14F-4D97-AF65-F5344CB8AC3E}">
        <p14:creationId xmlns:p14="http://schemas.microsoft.com/office/powerpoint/2010/main" val="2760051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This is our app and we need to enhance it</a:t>
            </a:r>
          </a:p>
          <a:p>
            <a:pPr lvl="1"/>
            <a:r>
              <a:rPr lang="en-US" dirty="0" smtClean="0"/>
              <a:t>We need to add a table to hold the images for articles.</a:t>
            </a:r>
          </a:p>
        </p:txBody>
      </p:sp>
    </p:spTree>
    <p:extLst>
      <p:ext uri="{BB962C8B-B14F-4D97-AF65-F5344CB8AC3E}">
        <p14:creationId xmlns:p14="http://schemas.microsoft.com/office/powerpoint/2010/main" val="2542757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that shows how we build a table that doesn’t follow good practices. Use </a:t>
            </a:r>
            <a:r>
              <a:rPr lang="en-US" dirty="0" err="1" smtClean="0"/>
              <a:t>tblProductImages</a:t>
            </a:r>
            <a:r>
              <a:rPr lang="en-US" dirty="0" smtClean="0"/>
              <a:t> as a table name</a:t>
            </a:r>
          </a:p>
          <a:p>
            <a:r>
              <a:rPr lang="en-US" dirty="0" smtClean="0"/>
              <a:t>SQL Cop catches an error. Actually catches two, name and no PK.</a:t>
            </a:r>
          </a:p>
        </p:txBody>
      </p:sp>
    </p:spTree>
    <p:extLst>
      <p:ext uri="{BB962C8B-B14F-4D97-AF65-F5344CB8AC3E}">
        <p14:creationId xmlns:p14="http://schemas.microsoft.com/office/powerpoint/2010/main" val="1400053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Tests</a:t>
            </a:r>
            <a:endParaRPr lang="en-US" dirty="0"/>
          </a:p>
        </p:txBody>
      </p:sp>
      <p:sp>
        <p:nvSpPr>
          <p:cNvPr id="3" name="Content Placeholder 2"/>
          <p:cNvSpPr>
            <a:spLocks noGrp="1"/>
          </p:cNvSpPr>
          <p:nvPr>
            <p:ph idx="1"/>
          </p:nvPr>
        </p:nvSpPr>
        <p:spPr/>
        <p:txBody>
          <a:bodyPr/>
          <a:lstStyle/>
          <a:p>
            <a:r>
              <a:rPr lang="en-US" dirty="0" smtClean="0"/>
              <a:t>Ensure that the standards you care about are followed.</a:t>
            </a:r>
          </a:p>
          <a:p>
            <a:r>
              <a:rPr lang="en-US" dirty="0" err="1" smtClean="0"/>
              <a:t>SQLCop</a:t>
            </a:r>
            <a:r>
              <a:rPr lang="en-US" dirty="0" smtClean="0"/>
              <a:t> – sqlcop.lessthandot.com</a:t>
            </a:r>
          </a:p>
          <a:p>
            <a:r>
              <a:rPr lang="en-US" dirty="0" smtClean="0"/>
              <a:t>Easy to write your own.</a:t>
            </a:r>
          </a:p>
        </p:txBody>
      </p:sp>
    </p:spTree>
    <p:extLst>
      <p:ext uri="{BB962C8B-B14F-4D97-AF65-F5344CB8AC3E}">
        <p14:creationId xmlns:p14="http://schemas.microsoft.com/office/powerpoint/2010/main" val="1619672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This is our app and we need to enhance it</a:t>
            </a:r>
          </a:p>
          <a:p>
            <a:pPr lvl="1"/>
            <a:r>
              <a:rPr lang="en-US" dirty="0" smtClean="0"/>
              <a:t>We need to add a table to hold the images for articles.</a:t>
            </a:r>
          </a:p>
          <a:p>
            <a:pPr lvl="1"/>
            <a:r>
              <a:rPr lang="en-US" dirty="0" smtClean="0"/>
              <a:t>Let’s write a procedures to insert and select back images</a:t>
            </a:r>
          </a:p>
        </p:txBody>
      </p:sp>
    </p:spTree>
    <p:extLst>
      <p:ext uri="{BB962C8B-B14F-4D97-AF65-F5344CB8AC3E}">
        <p14:creationId xmlns:p14="http://schemas.microsoft.com/office/powerpoint/2010/main" val="3492864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Write </a:t>
            </a:r>
            <a:r>
              <a:rPr lang="en-US" dirty="0" err="1" smtClean="0"/>
              <a:t>proc</a:t>
            </a:r>
            <a:r>
              <a:rPr lang="en-US" dirty="0" smtClean="0"/>
              <a:t> for insert and select of images</a:t>
            </a:r>
          </a:p>
          <a:p>
            <a:r>
              <a:rPr lang="en-US" dirty="0" smtClean="0"/>
              <a:t>Write tests for each</a:t>
            </a:r>
          </a:p>
          <a:p>
            <a:r>
              <a:rPr lang="en-US" dirty="0" smtClean="0"/>
              <a:t>Run tests, get caught naming issues, as well as one procedure works, one fails.</a:t>
            </a:r>
          </a:p>
          <a:p>
            <a:r>
              <a:rPr lang="en-US" dirty="0" smtClean="0"/>
              <a:t>Correct issues in both procedures</a:t>
            </a:r>
            <a:endParaRPr lang="en-US" dirty="0"/>
          </a:p>
        </p:txBody>
      </p:sp>
    </p:spTree>
    <p:extLst>
      <p:ext uri="{BB962C8B-B14F-4D97-AF65-F5344CB8AC3E}">
        <p14:creationId xmlns:p14="http://schemas.microsoft.com/office/powerpoint/2010/main" val="3500483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txBox="1">
            <a:spLocks/>
          </p:cNvSpPr>
          <p:nvPr/>
        </p:nvSpPr>
        <p:spPr>
          <a:xfrm>
            <a:off x="270363" y="138744"/>
            <a:ext cx="8611166"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400" b="1" kern="1200">
                <a:solidFill>
                  <a:schemeClr val="tx1"/>
                </a:solidFill>
                <a:latin typeface="Arial" pitchFamily="34" charset="0"/>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ysClr val="windowText" lastClr="000000"/>
                </a:solidFill>
                <a:effectLst/>
                <a:uLnTx/>
                <a:uFillTx/>
                <a:latin typeface="Arial" pitchFamily="34" charset="0"/>
                <a:ea typeface="+mj-ea"/>
                <a:cs typeface="+mj-cs"/>
              </a:rPr>
              <a:t>Continuous delivery</a:t>
            </a:r>
            <a:endParaRPr kumimoji="0" lang="en-US" sz="3600" b="1" i="0" u="none" strike="noStrike" kern="1200" cap="none" spc="0" normalizeH="0" baseline="0" noProof="0" dirty="0">
              <a:ln>
                <a:noFill/>
              </a:ln>
              <a:solidFill>
                <a:sysClr val="windowText" lastClr="000000"/>
              </a:solidFill>
              <a:effectLst/>
              <a:uLnTx/>
              <a:uFillTx/>
              <a:latin typeface="Arial" pitchFamily="34" charset="0"/>
              <a:ea typeface="+mj-ea"/>
              <a:cs typeface="+mj-cs"/>
            </a:endParaRPr>
          </a:p>
        </p:txBody>
      </p:sp>
      <p:pic>
        <p:nvPicPr>
          <p:cNvPr id="2" name="Picture 1"/>
          <p:cNvPicPr>
            <a:picLocks noChangeAspect="1"/>
          </p:cNvPicPr>
          <p:nvPr/>
        </p:nvPicPr>
        <p:blipFill rotWithShape="1">
          <a:blip r:embed="rId2"/>
          <a:srcRect b="8987"/>
          <a:stretch/>
        </p:blipFill>
        <p:spPr>
          <a:xfrm>
            <a:off x="1599796" y="1067491"/>
            <a:ext cx="4066663" cy="2616195"/>
          </a:xfrm>
          <a:prstGeom prst="rect">
            <a:avLst/>
          </a:prstGeom>
        </p:spPr>
      </p:pic>
      <p:pic>
        <p:nvPicPr>
          <p:cNvPr id="3" name="Picture 2"/>
          <p:cNvPicPr>
            <a:picLocks noChangeAspect="1"/>
          </p:cNvPicPr>
          <p:nvPr/>
        </p:nvPicPr>
        <p:blipFill rotWithShape="1">
          <a:blip r:embed="rId3"/>
          <a:srcRect t="26911" b="8272"/>
          <a:stretch/>
        </p:blipFill>
        <p:spPr>
          <a:xfrm>
            <a:off x="8064846" y="1275346"/>
            <a:ext cx="3931798" cy="1977007"/>
          </a:xfrm>
          <a:prstGeom prst="rect">
            <a:avLst/>
          </a:prstGeom>
        </p:spPr>
      </p:pic>
      <p:pic>
        <p:nvPicPr>
          <p:cNvPr id="6" name="Picture 5"/>
          <p:cNvPicPr>
            <a:picLocks noChangeAspect="1"/>
          </p:cNvPicPr>
          <p:nvPr/>
        </p:nvPicPr>
        <p:blipFill rotWithShape="1">
          <a:blip r:embed="rId4"/>
          <a:srcRect b="10010"/>
          <a:stretch/>
        </p:blipFill>
        <p:spPr>
          <a:xfrm>
            <a:off x="513607" y="4447725"/>
            <a:ext cx="3857801" cy="2254868"/>
          </a:xfrm>
          <a:prstGeom prst="rect">
            <a:avLst/>
          </a:prstGeom>
        </p:spPr>
      </p:pic>
      <p:pic>
        <p:nvPicPr>
          <p:cNvPr id="8" name="Picture 7"/>
          <p:cNvPicPr>
            <a:picLocks noChangeAspect="1"/>
          </p:cNvPicPr>
          <p:nvPr/>
        </p:nvPicPr>
        <p:blipFill rotWithShape="1">
          <a:blip r:embed="rId5"/>
          <a:srcRect b="11348"/>
          <a:stretch/>
        </p:blipFill>
        <p:spPr>
          <a:xfrm>
            <a:off x="5346328" y="4467322"/>
            <a:ext cx="3807565" cy="2235271"/>
          </a:xfrm>
          <a:prstGeom prst="rect">
            <a:avLst/>
          </a:prstGeom>
        </p:spPr>
      </p:pic>
      <p:pic>
        <p:nvPicPr>
          <p:cNvPr id="9" name="Picture 8"/>
          <p:cNvPicPr>
            <a:picLocks noChangeAspect="1"/>
          </p:cNvPicPr>
          <p:nvPr/>
        </p:nvPicPr>
        <p:blipFill>
          <a:blip r:embed="rId6"/>
          <a:stretch>
            <a:fillRect/>
          </a:stretch>
        </p:blipFill>
        <p:spPr>
          <a:xfrm>
            <a:off x="10763322" y="4968190"/>
            <a:ext cx="861553" cy="1373303"/>
          </a:xfrm>
          <a:prstGeom prst="rect">
            <a:avLst/>
          </a:prstGeom>
        </p:spPr>
      </p:pic>
      <p:pic>
        <p:nvPicPr>
          <p:cNvPr id="10" name="Picture 9"/>
          <p:cNvPicPr>
            <a:picLocks noChangeAspect="1"/>
          </p:cNvPicPr>
          <p:nvPr/>
        </p:nvPicPr>
        <p:blipFill>
          <a:blip r:embed="rId7"/>
          <a:stretch>
            <a:fillRect/>
          </a:stretch>
        </p:blipFill>
        <p:spPr>
          <a:xfrm>
            <a:off x="5854644" y="2739027"/>
            <a:ext cx="2100513" cy="513327"/>
          </a:xfrm>
          <a:prstGeom prst="rect">
            <a:avLst/>
          </a:prstGeom>
        </p:spPr>
      </p:pic>
      <p:sp>
        <p:nvSpPr>
          <p:cNvPr id="11" name="Rounded Rectangle 10"/>
          <p:cNvSpPr/>
          <p:nvPr/>
        </p:nvSpPr>
        <p:spPr>
          <a:xfrm>
            <a:off x="210411" y="2176746"/>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START</a:t>
            </a:r>
            <a:endParaRPr lang="en-GB" sz="1600" b="1" dirty="0"/>
          </a:p>
        </p:txBody>
      </p:sp>
      <p:sp>
        <p:nvSpPr>
          <p:cNvPr id="17" name="Bent Arrow 16"/>
          <p:cNvSpPr/>
          <p:nvPr/>
        </p:nvSpPr>
        <p:spPr>
          <a:xfrm rot="5400000" flipH="1">
            <a:off x="5213112" y="2090123"/>
            <a:ext cx="274066" cy="275101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9" name="Picture 18"/>
          <p:cNvPicPr>
            <a:picLocks noChangeAspect="1"/>
          </p:cNvPicPr>
          <p:nvPr/>
        </p:nvPicPr>
        <p:blipFill>
          <a:blip r:embed="rId8"/>
          <a:stretch>
            <a:fillRect/>
          </a:stretch>
        </p:blipFill>
        <p:spPr>
          <a:xfrm>
            <a:off x="7930232" y="2870141"/>
            <a:ext cx="296423" cy="319225"/>
          </a:xfrm>
          <a:prstGeom prst="rect">
            <a:avLst/>
          </a:prstGeom>
        </p:spPr>
      </p:pic>
      <p:sp>
        <p:nvSpPr>
          <p:cNvPr id="20" name="Rounded Rectangle 19"/>
          <p:cNvSpPr/>
          <p:nvPr/>
        </p:nvSpPr>
        <p:spPr>
          <a:xfrm>
            <a:off x="9305772" y="5410200"/>
            <a:ext cx="1137332" cy="449007"/>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DELIVER</a:t>
            </a:r>
            <a:endParaRPr lang="en-GB" sz="1600" b="1" dirty="0"/>
          </a:p>
        </p:txBody>
      </p:sp>
      <p:sp>
        <p:nvSpPr>
          <p:cNvPr id="25" name="Bent Arrow 24"/>
          <p:cNvSpPr/>
          <p:nvPr/>
        </p:nvSpPr>
        <p:spPr>
          <a:xfrm rot="16200000" flipH="1">
            <a:off x="6282437" y="384749"/>
            <a:ext cx="224640" cy="7663866"/>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tangle 25"/>
          <p:cNvSpPr/>
          <p:nvPr/>
        </p:nvSpPr>
        <p:spPr>
          <a:xfrm flipH="1">
            <a:off x="10226689" y="3288920"/>
            <a:ext cx="45719" cy="8778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26"/>
          <p:cNvSpPr/>
          <p:nvPr/>
        </p:nvSpPr>
        <p:spPr>
          <a:xfrm>
            <a:off x="4287184" y="5654842"/>
            <a:ext cx="974920" cy="15461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1347743" y="2334126"/>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a:off x="10438676" y="5562487"/>
            <a:ext cx="336678" cy="14443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129685" y="1099236"/>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31" name="Oval 30"/>
          <p:cNvSpPr/>
          <p:nvPr/>
        </p:nvSpPr>
        <p:spPr>
          <a:xfrm>
            <a:off x="8030413" y="1099235"/>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2" name="Oval 31"/>
          <p:cNvSpPr/>
          <p:nvPr/>
        </p:nvSpPr>
        <p:spPr>
          <a:xfrm>
            <a:off x="520160" y="4243188"/>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GB" dirty="0"/>
          </a:p>
        </p:txBody>
      </p:sp>
      <p:sp>
        <p:nvSpPr>
          <p:cNvPr id="33" name="Oval 32"/>
          <p:cNvSpPr/>
          <p:nvPr/>
        </p:nvSpPr>
        <p:spPr>
          <a:xfrm>
            <a:off x="5262104" y="4296513"/>
            <a:ext cx="433234" cy="4090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GB" dirty="0"/>
          </a:p>
        </p:txBody>
      </p:sp>
    </p:spTree>
    <p:extLst>
      <p:ext uri="{BB962C8B-B14F-4D97-AF65-F5344CB8AC3E}">
        <p14:creationId xmlns:p14="http://schemas.microsoft.com/office/powerpoint/2010/main" val="2218858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Tests</a:t>
            </a:r>
            <a:endParaRPr lang="en-US" dirty="0"/>
          </a:p>
        </p:txBody>
      </p:sp>
      <p:sp>
        <p:nvSpPr>
          <p:cNvPr id="3" name="Content Placeholder 2"/>
          <p:cNvSpPr>
            <a:spLocks noGrp="1"/>
          </p:cNvSpPr>
          <p:nvPr>
            <p:ph idx="1"/>
          </p:nvPr>
        </p:nvSpPr>
        <p:spPr/>
        <p:txBody>
          <a:bodyPr/>
          <a:lstStyle/>
          <a:p>
            <a:r>
              <a:rPr lang="en-US" dirty="0" smtClean="0"/>
              <a:t>These are unit tests designed to find issues with a particular specific function</a:t>
            </a:r>
            <a:endParaRPr lang="en-US" dirty="0"/>
          </a:p>
        </p:txBody>
      </p:sp>
    </p:spTree>
    <p:extLst>
      <p:ext uri="{BB962C8B-B14F-4D97-AF65-F5344CB8AC3E}">
        <p14:creationId xmlns:p14="http://schemas.microsoft.com/office/powerpoint/2010/main" val="2549004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Story</a:t>
            </a:r>
            <a:endParaRPr lang="en-US" dirty="0"/>
          </a:p>
        </p:txBody>
      </p:sp>
      <p:sp>
        <p:nvSpPr>
          <p:cNvPr id="3" name="Content Placeholder 2"/>
          <p:cNvSpPr>
            <a:spLocks noGrp="1"/>
          </p:cNvSpPr>
          <p:nvPr>
            <p:ph idx="1"/>
          </p:nvPr>
        </p:nvSpPr>
        <p:spPr/>
        <p:txBody>
          <a:bodyPr/>
          <a:lstStyle/>
          <a:p>
            <a:r>
              <a:rPr lang="en-US" dirty="0" smtClean="0"/>
              <a:t>This is our app and we need to enhance it</a:t>
            </a:r>
          </a:p>
          <a:p>
            <a:pPr lvl="1"/>
            <a:r>
              <a:rPr lang="en-US" dirty="0" smtClean="0"/>
              <a:t>We need to add a table to hold the images for articles.</a:t>
            </a:r>
          </a:p>
          <a:p>
            <a:pPr lvl="1"/>
            <a:r>
              <a:rPr lang="en-US" dirty="0" smtClean="0"/>
              <a:t>Let’s write a procedures to insert and select back images</a:t>
            </a:r>
          </a:p>
          <a:p>
            <a:pPr lvl="1"/>
            <a:r>
              <a:rPr lang="en-US" dirty="0" smtClean="0"/>
              <a:t>More complex logic, refactoring a a procedure that can query for some type of aggregate</a:t>
            </a:r>
          </a:p>
        </p:txBody>
      </p:sp>
    </p:spTree>
    <p:extLst>
      <p:ext uri="{BB962C8B-B14F-4D97-AF65-F5344CB8AC3E}">
        <p14:creationId xmlns:p14="http://schemas.microsoft.com/office/powerpoint/2010/main" val="4238152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Alter the procedure  to meet the new logic</a:t>
            </a:r>
          </a:p>
          <a:p>
            <a:r>
              <a:rPr lang="en-US" dirty="0" smtClean="0"/>
              <a:t>Write test for the </a:t>
            </a:r>
            <a:r>
              <a:rPr lang="en-US" dirty="0" err="1" smtClean="0"/>
              <a:t>proc</a:t>
            </a:r>
            <a:endParaRPr lang="en-US" dirty="0" smtClean="0"/>
          </a:p>
          <a:p>
            <a:r>
              <a:rPr lang="en-US" dirty="0" smtClean="0"/>
              <a:t>Run tests, have new test work, some other, older test that now fails.</a:t>
            </a:r>
            <a:endParaRPr lang="en-US" dirty="0"/>
          </a:p>
        </p:txBody>
      </p:sp>
    </p:spTree>
    <p:extLst>
      <p:ext uri="{BB962C8B-B14F-4D97-AF65-F5344CB8AC3E}">
        <p14:creationId xmlns:p14="http://schemas.microsoft.com/office/powerpoint/2010/main" val="1745970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a Test Suite</a:t>
            </a:r>
            <a:endParaRPr lang="en-US" dirty="0"/>
          </a:p>
        </p:txBody>
      </p:sp>
      <p:sp>
        <p:nvSpPr>
          <p:cNvPr id="3" name="Content Placeholder 2"/>
          <p:cNvSpPr>
            <a:spLocks noGrp="1"/>
          </p:cNvSpPr>
          <p:nvPr>
            <p:ph idx="1"/>
          </p:nvPr>
        </p:nvSpPr>
        <p:spPr/>
        <p:txBody>
          <a:bodyPr/>
          <a:lstStyle/>
          <a:p>
            <a:r>
              <a:rPr lang="en-US" dirty="0" smtClean="0"/>
              <a:t>By continuing to grow your test suite with each change, developers spread the load</a:t>
            </a:r>
          </a:p>
          <a:p>
            <a:r>
              <a:rPr lang="en-US" dirty="0" smtClean="0"/>
              <a:t>By having a large suite, we have better code coverage.</a:t>
            </a:r>
          </a:p>
          <a:p>
            <a:r>
              <a:rPr lang="en-US" dirty="0" smtClean="0"/>
              <a:t>We can easily regression test.</a:t>
            </a:r>
            <a:endParaRPr lang="en-US" dirty="0"/>
          </a:p>
        </p:txBody>
      </p:sp>
    </p:spTree>
    <p:extLst>
      <p:ext uri="{BB962C8B-B14F-4D97-AF65-F5344CB8AC3E}">
        <p14:creationId xmlns:p14="http://schemas.microsoft.com/office/powerpoint/2010/main" val="24794225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Testing will improve the quality of your code</a:t>
            </a:r>
          </a:p>
          <a:p>
            <a:r>
              <a:rPr lang="en-US" dirty="0" smtClean="0"/>
              <a:t>Testing will lower the cost of code</a:t>
            </a:r>
          </a:p>
          <a:p>
            <a:r>
              <a:rPr lang="en-US" dirty="0" err="1" smtClean="0"/>
              <a:t>tSQLt</a:t>
            </a:r>
            <a:r>
              <a:rPr lang="en-US" dirty="0" smtClean="0"/>
              <a:t> is a framework for testing T-SQL code</a:t>
            </a:r>
          </a:p>
          <a:p>
            <a:r>
              <a:rPr lang="en-US" dirty="0" smtClean="0"/>
              <a:t>SQL Cop can help you easily test </a:t>
            </a:r>
            <a:r>
              <a:rPr lang="en-US" smtClean="0"/>
              <a:t>for standards</a:t>
            </a:r>
            <a:endParaRPr lang="en-US"/>
          </a:p>
        </p:txBody>
      </p:sp>
    </p:spTree>
    <p:extLst>
      <p:ext uri="{BB962C8B-B14F-4D97-AF65-F5344CB8AC3E}">
        <p14:creationId xmlns:p14="http://schemas.microsoft.com/office/powerpoint/2010/main" val="3709868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Continuous Delivery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021222"/>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9459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hlinkClick r:id="rId2"/>
              </a:rPr>
              <a:t>www.sqlservercental.com</a:t>
            </a:r>
            <a:endParaRPr lang="en-US" dirty="0" smtClean="0"/>
          </a:p>
          <a:p>
            <a:r>
              <a:rPr lang="en-US" dirty="0" smtClean="0">
                <a:hlinkClick r:id="rId3"/>
              </a:rPr>
              <a:t>www.simple-talk.com</a:t>
            </a:r>
            <a:endParaRPr lang="en-US" dirty="0" smtClean="0"/>
          </a:p>
          <a:p>
            <a:endParaRPr lang="en-US" dirty="0" smtClean="0"/>
          </a:p>
        </p:txBody>
      </p:sp>
    </p:spTree>
    <p:extLst>
      <p:ext uri="{BB962C8B-B14F-4D97-AF65-F5344CB8AC3E}">
        <p14:creationId xmlns:p14="http://schemas.microsoft.com/office/powerpoint/2010/main" val="1108669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Continuous Integration </a:t>
            </a:r>
            <a:r>
              <a:rPr lang="en-US" dirty="0"/>
              <a:t>– http://en.wikipedia.org/wiki/Continuous_integration</a:t>
            </a:r>
            <a:endParaRPr lang="en-US" dirty="0" smtClean="0"/>
          </a:p>
          <a:p>
            <a:r>
              <a:rPr lang="en-US" dirty="0" smtClean="0"/>
              <a:t>Getting Started Testing Databases with </a:t>
            </a:r>
            <a:r>
              <a:rPr lang="en-US" dirty="0" err="1" smtClean="0"/>
              <a:t>tSQLt</a:t>
            </a:r>
            <a:r>
              <a:rPr lang="en-US" dirty="0" smtClean="0"/>
              <a:t> </a:t>
            </a:r>
            <a:r>
              <a:rPr lang="en-US" dirty="0"/>
              <a:t>- </a:t>
            </a:r>
            <a:r>
              <a:rPr lang="en-US" dirty="0">
                <a:hlinkClick r:id="rId2"/>
              </a:rPr>
              <a:t>https://www.simple-talk.com/sql/t-sql-programming/getting-started-testing-databases-with-tsqlt</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2962012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a:xfrm>
            <a:off x="288767" y="-152081"/>
            <a:ext cx="11481555" cy="1143000"/>
          </a:xfrm>
        </p:spPr>
        <p:txBody>
          <a:bodyPr/>
          <a:lstStyle/>
          <a:p>
            <a:r>
              <a:rPr lang="en-US" dirty="0" smtClean="0"/>
              <a:t>Image sources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51795435"/>
              </p:ext>
            </p:extLst>
          </p:nvPr>
        </p:nvGraphicFramePr>
        <p:xfrm>
          <a:off x="416561" y="857143"/>
          <a:ext cx="11653521" cy="986635"/>
        </p:xfrm>
        <a:graphic>
          <a:graphicData uri="http://schemas.openxmlformats.org/drawingml/2006/table">
            <a:tbl>
              <a:tblPr firstRow="1" bandRow="1">
                <a:tableStyleId>{2D5ABB26-0587-4C30-8999-92F81FD0307C}</a:tableStyleId>
              </a:tblPr>
              <a:tblGrid>
                <a:gridCol w="3122701"/>
                <a:gridCol w="995263"/>
                <a:gridCol w="7535557"/>
              </a:tblGrid>
              <a:tr h="274207">
                <a:tc>
                  <a:txBody>
                    <a:bodyPr/>
                    <a:lstStyle/>
                    <a:p>
                      <a:r>
                        <a:rPr lang="en-GB" sz="1300" b="1" dirty="0" smtClean="0"/>
                        <a:t>Author</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Source</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300" b="1" dirty="0" smtClean="0"/>
                        <a:t>Information</a:t>
                      </a:r>
                      <a:endParaRPr lang="en-GB" sz="13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4216">
                <a:tc>
                  <a:txBody>
                    <a:bodyPr/>
                    <a:lstStyle/>
                    <a:p>
                      <a:r>
                        <a:rPr lang="en-GB" sz="1100" b="0" dirty="0" smtClean="0">
                          <a:hlinkClick r:id="rId2"/>
                        </a:rPr>
                        <a:t>Peter Kaminski</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b="0" dirty="0" smtClean="0">
                          <a:hlinkClick r:id="rId3"/>
                        </a:rPr>
                        <a:t>Safe Area – Flickr</a:t>
                      </a:r>
                      <a:r>
                        <a:rPr lang="en-GB" sz="1100" b="0" dirty="0" smtClean="0"/>
                        <a:t>. This file is licensed</a:t>
                      </a:r>
                      <a:r>
                        <a:rPr lang="en-GB" sz="1100" b="0" baseline="0" dirty="0" smtClean="0"/>
                        <a:t> under </a:t>
                      </a:r>
                      <a:r>
                        <a:rPr lang="en-GB" sz="1100" b="0" dirty="0" smtClean="0"/>
                        <a:t>the </a:t>
                      </a:r>
                      <a:r>
                        <a:rPr lang="en-GB" sz="1100" b="0" dirty="0" smtClean="0">
                          <a:hlinkClick r:id="rId4"/>
                        </a:rPr>
                        <a:t>Creative</a:t>
                      </a:r>
                      <a:r>
                        <a:rPr lang="en-GB" sz="1100" b="0" baseline="0" dirty="0" smtClean="0">
                          <a:hlinkClick r:id="rId4"/>
                        </a:rPr>
                        <a:t> Commons Attribution 2.0 Generic license</a:t>
                      </a:r>
                      <a:r>
                        <a:rPr lang="en-GB" sz="1100" b="0" baseline="0" dirty="0" smtClean="0"/>
                        <a:t>. </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035">
                <a:tc>
                  <a:txBody>
                    <a:bodyPr/>
                    <a:lstStyle/>
                    <a:p>
                      <a:r>
                        <a:rPr lang="en-GB" sz="1100" b="0" dirty="0" smtClean="0">
                          <a:hlinkClick r:id="rId5"/>
                        </a:rPr>
                        <a:t>Harold </a:t>
                      </a:r>
                      <a:r>
                        <a:rPr lang="en-GB" sz="1100" b="0" dirty="0" err="1" smtClean="0">
                          <a:hlinkClick r:id="rId5"/>
                        </a:rPr>
                        <a:t>Groven</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b="0" dirty="0" smtClean="0"/>
                        <a:t>Flickr</a:t>
                      </a:r>
                      <a:endParaRPr lang="en-GB" sz="1100" b="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GB" sz="1100" b="0" dirty="0" smtClean="0">
                          <a:hlinkClick r:id="rId6"/>
                        </a:rPr>
                        <a:t>Fuse box</a:t>
                      </a:r>
                      <a:r>
                        <a:rPr lang="en-GB" sz="1100" b="0" baseline="0" dirty="0" smtClean="0">
                          <a:hlinkClick r:id="rId6"/>
                        </a:rPr>
                        <a:t> – Flickr</a:t>
                      </a:r>
                      <a:r>
                        <a:rPr lang="en-GB" sz="1100" b="0" baseline="0" dirty="0" smtClean="0"/>
                        <a:t>. </a:t>
                      </a:r>
                      <a:r>
                        <a:rPr lang="en-GB" sz="1100" dirty="0" smtClean="0"/>
                        <a:t>This file is licensed under the </a:t>
                      </a:r>
                      <a:r>
                        <a:rPr lang="en-GB" sz="1100" b="0" dirty="0" smtClean="0">
                          <a:hlinkClick r:id="rId7"/>
                        </a:rPr>
                        <a:t>Creative Commons </a:t>
                      </a:r>
                      <a:r>
                        <a:rPr lang="en-US" sz="1100" b="0" dirty="0" smtClean="0">
                          <a:effectLst/>
                          <a:hlinkClick r:id="rId7"/>
                        </a:rPr>
                        <a:t>Attribution-</a:t>
                      </a:r>
                      <a:r>
                        <a:rPr lang="en-US" sz="1100" b="0" dirty="0" err="1" smtClean="0">
                          <a:effectLst/>
                          <a:hlinkClick r:id="rId7"/>
                        </a:rPr>
                        <a:t>ShareAlike</a:t>
                      </a:r>
                      <a:r>
                        <a:rPr lang="en-US" sz="1100" b="0" dirty="0" smtClean="0">
                          <a:effectLst/>
                          <a:hlinkClick r:id="rId7"/>
                        </a:rPr>
                        <a:t> 2.0 Generic</a:t>
                      </a:r>
                      <a:r>
                        <a:rPr lang="en-US" sz="1100" b="0" dirty="0" smtClean="0">
                          <a:hlinkClick r:id="rId7"/>
                        </a:rPr>
                        <a:t> </a:t>
                      </a:r>
                      <a:r>
                        <a:rPr lang="en-US" sz="1100" b="0" dirty="0" smtClean="0">
                          <a:effectLst/>
                          <a:hlinkClick r:id="rId7"/>
                        </a:rPr>
                        <a:t>(CC BY-SA 2.0)</a:t>
                      </a:r>
                      <a:r>
                        <a:rPr lang="en-US" sz="1100" b="0" dirty="0" smtClean="0">
                          <a:effectLst/>
                        </a:rPr>
                        <a:t> license.</a:t>
                      </a:r>
                      <a:endParaRPr lang="en-GB" sz="1100" b="0" dirty="0" smtClean="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2428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5417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red-gate.com/delivery/assets/images/delivery-hex.png"/>
          <p:cNvPicPr>
            <a:picLocks noChangeAspect="1" noChangeArrowheads="1"/>
          </p:cNvPicPr>
          <p:nvPr/>
        </p:nvPicPr>
        <p:blipFill rotWithShape="1">
          <a:blip r:embed="rId2">
            <a:extLst>
              <a:ext uri="{28A0092B-C50C-407E-A947-70E740481C1C}">
                <a14:useLocalDpi xmlns:a14="http://schemas.microsoft.com/office/drawing/2010/main" val="0"/>
              </a:ext>
            </a:extLst>
          </a:blip>
          <a:srcRect l="48806"/>
          <a:stretch/>
        </p:blipFill>
        <p:spPr bwMode="auto">
          <a:xfrm>
            <a:off x="1" y="2159000"/>
            <a:ext cx="2782729" cy="469900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090176" y="1072502"/>
            <a:ext cx="9939163" cy="1171031"/>
          </a:xfrm>
        </p:spPr>
        <p:txBody>
          <a:bodyPr>
            <a:normAutofit fontScale="92500" lnSpcReduction="10000"/>
          </a:bodyPr>
          <a:lstStyle/>
          <a:p>
            <a:r>
              <a:rPr lang="en-GB" sz="3733" b="1" dirty="0" smtClean="0">
                <a:solidFill>
                  <a:schemeClr val="tx1"/>
                </a:solidFill>
                <a:latin typeface="Arial"/>
                <a:cs typeface="Arial"/>
              </a:rPr>
              <a:t>GET TESTING WITH </a:t>
            </a:r>
            <a:r>
              <a:rPr lang="en-GB" sz="3733" b="1" dirty="0" err="1" smtClean="0">
                <a:solidFill>
                  <a:schemeClr val="tx1"/>
                </a:solidFill>
                <a:latin typeface="Arial"/>
                <a:cs typeface="Arial"/>
              </a:rPr>
              <a:t>tSQLt</a:t>
            </a:r>
            <a:endParaRPr lang="en-GB" sz="3733" b="1" dirty="0" smtClean="0">
              <a:solidFill>
                <a:schemeClr val="tx1"/>
              </a:solidFill>
              <a:latin typeface="Arial"/>
              <a:cs typeface="Arial"/>
            </a:endParaRPr>
          </a:p>
          <a:p>
            <a:r>
              <a:rPr lang="en-GB" sz="3733" b="1" dirty="0" smtClean="0">
                <a:solidFill>
                  <a:schemeClr val="tx1"/>
                </a:solidFill>
                <a:latin typeface="Arial"/>
                <a:cs typeface="Arial"/>
              </a:rPr>
              <a:t>Practical examples and automation</a:t>
            </a:r>
            <a:endParaRPr lang="en-US" sz="3733" b="1" dirty="0">
              <a:solidFill>
                <a:schemeClr val="tx1"/>
              </a:solidFill>
              <a:latin typeface="Arial"/>
              <a:cs typeface="Arial"/>
            </a:endParaRPr>
          </a:p>
        </p:txBody>
      </p:sp>
      <p:sp>
        <p:nvSpPr>
          <p:cNvPr id="4" name="Title 1"/>
          <p:cNvSpPr txBox="1">
            <a:spLocks/>
          </p:cNvSpPr>
          <p:nvPr/>
        </p:nvSpPr>
        <p:spPr>
          <a:xfrm>
            <a:off x="920445" y="5067090"/>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Arial"/>
                <a:cs typeface="Arial"/>
              </a:rPr>
              <a:t>Steve Jones</a:t>
            </a:r>
            <a:endParaRPr lang="en-US" sz="2400" dirty="0">
              <a:latin typeface="Arial"/>
              <a:cs typeface="Arial"/>
            </a:endParaRPr>
          </a:p>
          <a:p>
            <a:r>
              <a:rPr lang="en-US" sz="2400" dirty="0">
                <a:latin typeface="Arial"/>
                <a:cs typeface="Arial"/>
              </a:rPr>
              <a:t>Red Gate Software</a:t>
            </a:r>
          </a:p>
        </p:txBody>
      </p:sp>
      <p:sp>
        <p:nvSpPr>
          <p:cNvPr id="5" name="Title 1"/>
          <p:cNvSpPr txBox="1">
            <a:spLocks/>
          </p:cNvSpPr>
          <p:nvPr/>
        </p:nvSpPr>
        <p:spPr>
          <a:xfrm>
            <a:off x="878157" y="430159"/>
            <a:ext cx="10363200" cy="699765"/>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200" b="1" dirty="0">
              <a:solidFill>
                <a:schemeClr val="bg1"/>
              </a:solidFill>
              <a:latin typeface="Arial"/>
              <a:cs typeface="Arial"/>
            </a:endParaRPr>
          </a:p>
        </p:txBody>
      </p:sp>
      <p:sp>
        <p:nvSpPr>
          <p:cNvPr id="10" name="Title 1"/>
          <p:cNvSpPr txBox="1">
            <a:spLocks/>
          </p:cNvSpPr>
          <p:nvPr/>
        </p:nvSpPr>
        <p:spPr>
          <a:xfrm>
            <a:off x="878157" y="2091297"/>
            <a:ext cx="10363200" cy="1401961"/>
          </a:xfrm>
          <a:prstGeom prst="rect">
            <a:avLst/>
          </a:prstGeom>
        </p:spPr>
        <p:txBody>
          <a:bodyPr vert="horz" lIns="121920" tIns="60960" rIns="121920" bIns="6096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Arial"/>
                <a:cs typeface="Arial"/>
              </a:rPr>
              <a:t>Continuous delivery for databases</a:t>
            </a:r>
          </a:p>
        </p:txBody>
      </p:sp>
    </p:spTree>
    <p:extLst>
      <p:ext uri="{BB962C8B-B14F-4D97-AF65-F5344CB8AC3E}">
        <p14:creationId xmlns:p14="http://schemas.microsoft.com/office/powerpoint/2010/main" val="3148274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Continuous Delivery Pipeline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9084545"/>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9575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in the Pipeline</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18125882"/>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4419600" y="2209800"/>
            <a:ext cx="4800600" cy="3352800"/>
          </a:xfrm>
          <a:prstGeom prst="roundRect">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858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Scrap</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590476295"/>
              </p:ext>
            </p:extLst>
          </p:nvPr>
        </p:nvGraphicFramePr>
        <p:xfrm>
          <a:off x="1905000" y="1143003"/>
          <a:ext cx="8458200"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2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7791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Goals</a:t>
            </a:r>
          </a:p>
        </p:txBody>
      </p:sp>
      <p:sp>
        <p:nvSpPr>
          <p:cNvPr id="3" name="Content Placeholder 2"/>
          <p:cNvSpPr>
            <a:spLocks noGrp="1"/>
          </p:cNvSpPr>
          <p:nvPr>
            <p:ph idx="1"/>
          </p:nvPr>
        </p:nvSpPr>
        <p:spPr>
          <a:xfrm>
            <a:off x="30480" y="1600201"/>
            <a:ext cx="12268200" cy="4525963"/>
          </a:xfrm>
        </p:spPr>
        <p:txBody>
          <a:bodyPr>
            <a:normAutofit/>
          </a:bodyPr>
          <a:lstStyle/>
          <a:p>
            <a:r>
              <a:rPr lang="en-US" dirty="0"/>
              <a:t>Why </a:t>
            </a:r>
            <a:r>
              <a:rPr lang="en-US" dirty="0">
                <a:solidFill>
                  <a:srgbClr val="C00000"/>
                </a:solidFill>
              </a:rPr>
              <a:t>testing matters </a:t>
            </a:r>
            <a:r>
              <a:rPr lang="en-US" dirty="0"/>
              <a:t>and what it contributes</a:t>
            </a:r>
          </a:p>
          <a:p>
            <a:r>
              <a:rPr lang="en-US" dirty="0"/>
              <a:t>Introduction to the </a:t>
            </a:r>
            <a:r>
              <a:rPr lang="en-US" dirty="0" err="1">
                <a:solidFill>
                  <a:srgbClr val="C00000"/>
                </a:solidFill>
              </a:rPr>
              <a:t>tSQLt</a:t>
            </a:r>
            <a:r>
              <a:rPr lang="en-US" dirty="0">
                <a:solidFill>
                  <a:srgbClr val="C00000"/>
                </a:solidFill>
              </a:rPr>
              <a:t> framework</a:t>
            </a:r>
          </a:p>
          <a:p>
            <a:r>
              <a:rPr lang="en-US" dirty="0"/>
              <a:t>What and how we can test - </a:t>
            </a:r>
            <a:r>
              <a:rPr lang="en-US" dirty="0">
                <a:solidFill>
                  <a:srgbClr val="C00000"/>
                </a:solidFill>
              </a:rPr>
              <a:t>examples</a:t>
            </a:r>
          </a:p>
          <a:p>
            <a:r>
              <a:rPr lang="en-US" dirty="0"/>
              <a:t>Testing as part of a </a:t>
            </a:r>
            <a:r>
              <a:rPr lang="en-US" dirty="0">
                <a:solidFill>
                  <a:srgbClr val="C00000"/>
                </a:solidFill>
              </a:rPr>
              <a:t>deployment pipeline</a:t>
            </a:r>
          </a:p>
        </p:txBody>
      </p:sp>
    </p:spTree>
    <p:extLst>
      <p:ext uri="{BB962C8B-B14F-4D97-AF65-F5344CB8AC3E}">
        <p14:creationId xmlns:p14="http://schemas.microsoft.com/office/powerpoint/2010/main" val="47780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 y="-685800"/>
            <a:ext cx="12256168" cy="9192126"/>
          </a:xfrm>
          <a:prstGeom prst="rect">
            <a:avLst/>
          </a:prstGeom>
        </p:spPr>
      </p:pic>
      <p:sp>
        <p:nvSpPr>
          <p:cNvPr id="4" name="Title 1"/>
          <p:cNvSpPr>
            <a:spLocks noGrp="1"/>
          </p:cNvSpPr>
          <p:nvPr>
            <p:ph type="title"/>
          </p:nvPr>
        </p:nvSpPr>
        <p:spPr>
          <a:xfrm>
            <a:off x="228600" y="304800"/>
            <a:ext cx="8649392" cy="857250"/>
          </a:xfrm>
        </p:spPr>
        <p:txBody>
          <a:bodyPr>
            <a:normAutofit/>
          </a:body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First… the big question:</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
        <p:nvSpPr>
          <p:cNvPr id="5" name="Title 1"/>
          <p:cNvSpPr txBox="1">
            <a:spLocks/>
          </p:cNvSpPr>
          <p:nvPr/>
        </p:nvSpPr>
        <p:spPr>
          <a:xfrm>
            <a:off x="3886200" y="2819400"/>
            <a:ext cx="8649392" cy="857250"/>
          </a:xfrm>
          <a:prstGeom prst="rect">
            <a:avLst/>
          </a:prstGeom>
        </p:spPr>
        <p:txBody>
          <a:bodyPr vert="horz" lIns="91440" tIns="45720" rIns="91440" bIns="45720" rtlCol="0" anchor="ctr">
            <a:normAutofit/>
          </a:bodyPr>
          <a:lstStyle>
            <a:lvl1pPr algn="l" defTabSz="609585" rtl="0" eaLnBrk="1" latinLnBrk="0" hangingPunct="1">
              <a:spcBef>
                <a:spcPct val="0"/>
              </a:spcBef>
              <a:buNone/>
              <a:defRPr sz="4533" b="1" kern="1200">
                <a:solidFill>
                  <a:schemeClr val="tx1"/>
                </a:solidFill>
                <a:latin typeface="Arial" pitchFamily="34" charset="0"/>
                <a:ea typeface="+mj-ea"/>
                <a:cs typeface="+mj-cs"/>
              </a:defRPr>
            </a:lvl1pPr>
          </a:lstStyle>
          <a:p>
            <a:r>
              <a:rPr lang="en-US" sz="3600" dirty="0" smtClean="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rPr>
              <a:t>When do I test?</a:t>
            </a:r>
            <a:endParaRPr lang="en-US" sz="3600" dirty="0">
              <a:solidFill>
                <a:schemeClr val="bg1"/>
              </a:solidFill>
              <a:effectLst>
                <a:glow rad="228600">
                  <a:schemeClr val="tx1">
                    <a:alpha val="40000"/>
                  </a:schemeClr>
                </a:glow>
                <a:outerShdw blurRad="50800" dist="38100" dir="2700000" algn="tl" rotWithShape="0">
                  <a:prstClr val="black">
                    <a:alpha val="80000"/>
                  </a:prstClr>
                </a:outerShdw>
              </a:effectLst>
              <a:ea typeface="+mn-ea"/>
              <a:cs typeface="+mn-cs"/>
            </a:endParaRPr>
          </a:p>
        </p:txBody>
      </p:sp>
    </p:spTree>
    <p:extLst>
      <p:ext uri="{BB962C8B-B14F-4D97-AF65-F5344CB8AC3E}">
        <p14:creationId xmlns:p14="http://schemas.microsoft.com/office/powerpoint/2010/main" val="17082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521" y="1607441"/>
            <a:ext cx="10911840" cy="584775"/>
          </a:xfrm>
          <a:prstGeom prst="rect">
            <a:avLst/>
          </a:prstGeom>
          <a:noFill/>
        </p:spPr>
        <p:txBody>
          <a:bodyPr wrap="square" rtlCol="0">
            <a:spAutoFit/>
          </a:bodyPr>
          <a:lstStyle/>
          <a:p>
            <a:pPr defTabSz="609585"/>
            <a:r>
              <a:rPr lang="en-US" sz="3200" dirty="0">
                <a:solidFill>
                  <a:prstClr val="black"/>
                </a:solidFill>
                <a:latin typeface="Arial" pitchFamily="34" charset="0"/>
              </a:rPr>
              <a:t>Different types of testing for different stages of the pipeline:</a:t>
            </a:r>
          </a:p>
        </p:txBody>
      </p:sp>
      <p:grpSp>
        <p:nvGrpSpPr>
          <p:cNvPr id="27" name="Group 26"/>
          <p:cNvGrpSpPr/>
          <p:nvPr/>
        </p:nvGrpSpPr>
        <p:grpSpPr>
          <a:xfrm>
            <a:off x="755248" y="2338034"/>
            <a:ext cx="10678899" cy="737676"/>
            <a:chOff x="310411" y="1753525"/>
            <a:chExt cx="8009174" cy="553257"/>
          </a:xfrm>
        </p:grpSpPr>
        <p:sp>
          <p:nvSpPr>
            <p:cNvPr id="4" name="Rectangle 3"/>
            <p:cNvSpPr/>
            <p:nvPr/>
          </p:nvSpPr>
          <p:spPr>
            <a:xfrm>
              <a:off x="310411" y="1769572"/>
              <a:ext cx="1545481"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Development</a:t>
              </a:r>
            </a:p>
          </p:txBody>
        </p:sp>
        <p:sp>
          <p:nvSpPr>
            <p:cNvPr id="5" name="Rectangle 4"/>
            <p:cNvSpPr/>
            <p:nvPr/>
          </p:nvSpPr>
          <p:spPr>
            <a:xfrm>
              <a:off x="2019071" y="1769572"/>
              <a:ext cx="156029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90000"/>
                </a:lnSpc>
              </a:pPr>
              <a:r>
                <a:rPr lang="en-GB" sz="2400" dirty="0">
                  <a:solidFill>
                    <a:prstClr val="white"/>
                  </a:solidFill>
                  <a:latin typeface="Arial" pitchFamily="34" charset="0"/>
                </a:rPr>
                <a:t>Integration Testing</a:t>
              </a:r>
            </a:p>
          </p:txBody>
        </p:sp>
        <p:sp>
          <p:nvSpPr>
            <p:cNvPr id="6" name="Rectangle 5"/>
            <p:cNvSpPr/>
            <p:nvPr/>
          </p:nvSpPr>
          <p:spPr>
            <a:xfrm>
              <a:off x="3742548" y="1769572"/>
              <a:ext cx="1129768"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QA</a:t>
              </a:r>
            </a:p>
          </p:txBody>
        </p:sp>
        <p:sp>
          <p:nvSpPr>
            <p:cNvPr id="8" name="Rectangle 7"/>
            <p:cNvSpPr/>
            <p:nvPr/>
          </p:nvSpPr>
          <p:spPr>
            <a:xfrm>
              <a:off x="5035495" y="1769572"/>
              <a:ext cx="1798842"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lnSpc>
                  <a:spcPct val="85000"/>
                </a:lnSpc>
              </a:pPr>
              <a:r>
                <a:rPr lang="en-GB" sz="2400" dirty="0">
                  <a:solidFill>
                    <a:prstClr val="white"/>
                  </a:solidFill>
                  <a:latin typeface="Arial" pitchFamily="34" charset="0"/>
                </a:rPr>
                <a:t>Pre-Production/</a:t>
              </a:r>
              <a:br>
                <a:rPr lang="en-GB" sz="2400" dirty="0">
                  <a:solidFill>
                    <a:prstClr val="white"/>
                  </a:solidFill>
                  <a:latin typeface="Arial" pitchFamily="34" charset="0"/>
                </a:rPr>
              </a:br>
              <a:r>
                <a:rPr lang="en-GB" sz="2400" dirty="0">
                  <a:solidFill>
                    <a:prstClr val="white"/>
                  </a:solidFill>
                  <a:latin typeface="Arial" pitchFamily="34" charset="0"/>
                </a:rPr>
                <a:t>Staging</a:t>
              </a:r>
            </a:p>
          </p:txBody>
        </p:sp>
        <p:sp>
          <p:nvSpPr>
            <p:cNvPr id="9" name="Rectangle 8"/>
            <p:cNvSpPr/>
            <p:nvPr/>
          </p:nvSpPr>
          <p:spPr>
            <a:xfrm>
              <a:off x="6997515" y="1753525"/>
              <a:ext cx="1322070" cy="53721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2400" dirty="0">
                  <a:solidFill>
                    <a:prstClr val="white"/>
                  </a:solidFill>
                  <a:latin typeface="Arial" pitchFamily="34" charset="0"/>
                </a:rPr>
                <a:t>Production</a:t>
              </a:r>
            </a:p>
          </p:txBody>
        </p:sp>
      </p:grpSp>
      <p:sp>
        <p:nvSpPr>
          <p:cNvPr id="21" name="Title 20"/>
          <p:cNvSpPr>
            <a:spLocks noGrp="1"/>
          </p:cNvSpPr>
          <p:nvPr>
            <p:ph type="title"/>
          </p:nvPr>
        </p:nvSpPr>
        <p:spPr/>
        <p:txBody>
          <a:bodyPr>
            <a:normAutofit/>
          </a:bodyPr>
          <a:lstStyle/>
          <a:p>
            <a:r>
              <a:rPr lang="en-US" sz="4800" dirty="0" smtClean="0">
                <a:latin typeface="Arial"/>
                <a:cs typeface="Arial"/>
              </a:rPr>
              <a:t>Different types of tests</a:t>
            </a:r>
            <a:endParaRPr lang="en-US" dirty="0"/>
          </a:p>
        </p:txBody>
      </p:sp>
      <p:sp>
        <p:nvSpPr>
          <p:cNvPr id="20" name="Rounded Rectangle 19"/>
          <p:cNvSpPr/>
          <p:nvPr/>
        </p:nvSpPr>
        <p:spPr>
          <a:xfrm>
            <a:off x="755249" y="3194779"/>
            <a:ext cx="2060641"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Unit tests</a:t>
            </a:r>
          </a:p>
        </p:txBody>
      </p:sp>
      <p:sp>
        <p:nvSpPr>
          <p:cNvPr id="22" name="Rounded Rectangle 21"/>
          <p:cNvSpPr/>
          <p:nvPr/>
        </p:nvSpPr>
        <p:spPr>
          <a:xfrm>
            <a:off x="2975697" y="3194779"/>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Integration tests</a:t>
            </a:r>
          </a:p>
        </p:txBody>
      </p:sp>
      <p:sp>
        <p:nvSpPr>
          <p:cNvPr id="23" name="Rounded Rectangle 22"/>
          <p:cNvSpPr/>
          <p:nvPr/>
        </p:nvSpPr>
        <p:spPr>
          <a:xfrm>
            <a:off x="2975697" y="3785736"/>
            <a:ext cx="3862092"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Automated tests</a:t>
            </a:r>
          </a:p>
        </p:txBody>
      </p:sp>
      <p:sp>
        <p:nvSpPr>
          <p:cNvPr id="24" name="Rounded Rectangle 23"/>
          <p:cNvSpPr/>
          <p:nvPr/>
        </p:nvSpPr>
        <p:spPr>
          <a:xfrm>
            <a:off x="2975696" y="4376693"/>
            <a:ext cx="6478120"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Deployment validation</a:t>
            </a:r>
          </a:p>
        </p:txBody>
      </p:sp>
      <p:sp>
        <p:nvSpPr>
          <p:cNvPr id="25" name="Rounded Rectangle 24"/>
          <p:cNvSpPr/>
          <p:nvPr/>
        </p:nvSpPr>
        <p:spPr>
          <a:xfrm>
            <a:off x="7055360" y="4967651"/>
            <a:ext cx="4378787" cy="468443"/>
          </a:xfrm>
          <a:prstGeom prst="roundRect">
            <a:avLst/>
          </a:prstGeom>
          <a:gradFill flip="none" rotWithShape="1">
            <a:gsLst>
              <a:gs pos="30000">
                <a:schemeClr val="tx1">
                  <a:lumMod val="75000"/>
                  <a:lumOff val="25000"/>
                </a:schemeClr>
              </a:gs>
              <a:gs pos="100000">
                <a:schemeClr val="bg1">
                  <a:lumMod val="65000"/>
                </a:schemeClr>
              </a:gs>
            </a:gsLst>
            <a:lin ang="2700000" scaled="1"/>
            <a:tileRect/>
          </a:gradFill>
          <a:ln>
            <a:solidFill>
              <a:schemeClr val="tx1">
                <a:lumMod val="50000"/>
                <a:lumOff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white"/>
                </a:solidFill>
              </a:rPr>
              <a:t>Behaviour validation</a:t>
            </a:r>
          </a:p>
        </p:txBody>
      </p:sp>
      <p:sp>
        <p:nvSpPr>
          <p:cNvPr id="26" name="Rounded Rectangle 25"/>
          <p:cNvSpPr/>
          <p:nvPr/>
        </p:nvSpPr>
        <p:spPr>
          <a:xfrm>
            <a:off x="755248" y="5558609"/>
            <a:ext cx="10678899" cy="468443"/>
          </a:xfrm>
          <a:prstGeom prst="roundRect">
            <a:avLst/>
          </a:prstGeom>
          <a:gradFill flip="none" rotWithShape="1">
            <a:gsLst>
              <a:gs pos="30000">
                <a:schemeClr val="bg1">
                  <a:lumMod val="75000"/>
                </a:schemeClr>
              </a:gs>
              <a:gs pos="100000">
                <a:schemeClr val="bg1">
                  <a:lumMod val="95000"/>
                </a:schemeClr>
              </a:gs>
            </a:gsLst>
            <a:lin ang="2700000" scaled="1"/>
            <a:tileRect/>
          </a:gradFill>
          <a:ln>
            <a:solidFill>
              <a:schemeClr val="bg1">
                <a:lumMod val="75000"/>
              </a:schemeClr>
            </a:solidFill>
          </a:ln>
          <a:effectLst>
            <a:outerShdw blurRad="40000" dist="23000" dir="5400000" rotWithShape="0">
              <a:srgbClr val="000000">
                <a:alpha val="12000"/>
              </a:srgbClr>
            </a:outerShdw>
          </a:effectLst>
        </p:spPr>
        <p:style>
          <a:lnRef idx="1">
            <a:schemeClr val="dk1"/>
          </a:lnRef>
          <a:fillRef idx="3">
            <a:schemeClr val="dk1"/>
          </a:fillRef>
          <a:effectRef idx="2">
            <a:schemeClr val="dk1"/>
          </a:effectRef>
          <a:fontRef idx="minor">
            <a:schemeClr val="lt1"/>
          </a:fontRef>
        </p:style>
        <p:txBody>
          <a:bodyPr rtlCol="0" anchor="ctr"/>
          <a:lstStyle/>
          <a:p>
            <a:pPr algn="ctr" defTabSz="609585"/>
            <a:r>
              <a:rPr lang="en-GB" sz="2400" dirty="0">
                <a:solidFill>
                  <a:prstClr val="black"/>
                </a:solidFill>
              </a:rPr>
              <a:t>Other validations</a:t>
            </a:r>
          </a:p>
        </p:txBody>
      </p:sp>
    </p:spTree>
    <p:extLst>
      <p:ext uri="{BB962C8B-B14F-4D97-AF65-F5344CB8AC3E}">
        <p14:creationId xmlns:p14="http://schemas.microsoft.com/office/powerpoint/2010/main" val="20785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r>
              <a:rPr lang="en-US" baseline="0" dirty="0" smtClean="0"/>
              <a:t> in the Pipeline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Continuous Integration</a:t>
            </a:r>
          </a:p>
          <a:p>
            <a:pPr lvl="1"/>
            <a:r>
              <a:rPr lang="en-US" dirty="0" smtClean="0"/>
              <a:t>automated unit</a:t>
            </a:r>
            <a:r>
              <a:rPr lang="en-US" baseline="0" dirty="0" smtClean="0"/>
              <a:t> </a:t>
            </a:r>
            <a:r>
              <a:rPr lang="en-US" dirty="0"/>
              <a:t>t</a:t>
            </a:r>
            <a:r>
              <a:rPr lang="en-US" baseline="0" dirty="0" smtClean="0"/>
              <a:t>ests</a:t>
            </a:r>
          </a:p>
          <a:p>
            <a:pPr lvl="0"/>
            <a:r>
              <a:rPr lang="en-US" dirty="0" smtClean="0"/>
              <a:t>Development</a:t>
            </a:r>
            <a:r>
              <a:rPr lang="en-US" baseline="0" dirty="0" smtClean="0"/>
              <a:t> Integration</a:t>
            </a:r>
          </a:p>
          <a:p>
            <a:pPr lvl="1"/>
            <a:r>
              <a:rPr lang="en-US" dirty="0"/>
              <a:t>i</a:t>
            </a:r>
            <a:r>
              <a:rPr lang="en-US" dirty="0" smtClean="0"/>
              <a:t>ntegration testing of subsystems</a:t>
            </a:r>
          </a:p>
          <a:p>
            <a:pPr lvl="1"/>
            <a:r>
              <a:rPr lang="en-US" dirty="0"/>
              <a:t>f</a:t>
            </a:r>
            <a:r>
              <a:rPr lang="en-US" baseline="0" dirty="0" smtClean="0"/>
              <a:t>unction</a:t>
            </a:r>
            <a:r>
              <a:rPr lang="en-US" dirty="0" smtClean="0"/>
              <a:t>al testing</a:t>
            </a:r>
          </a:p>
          <a:p>
            <a:r>
              <a:rPr lang="en-US" baseline="0" dirty="0" smtClean="0"/>
              <a:t>QA</a:t>
            </a:r>
          </a:p>
          <a:p>
            <a:pPr lvl="1"/>
            <a:r>
              <a:rPr lang="en-US" dirty="0"/>
              <a:t>s</a:t>
            </a:r>
            <a:r>
              <a:rPr lang="en-US" dirty="0" smtClean="0"/>
              <a:t>ystem testing</a:t>
            </a:r>
          </a:p>
          <a:p>
            <a:pPr lvl="1"/>
            <a:r>
              <a:rPr lang="en-US" baseline="0" dirty="0" smtClean="0"/>
              <a:t>performance</a:t>
            </a:r>
            <a:r>
              <a:rPr lang="en-US" dirty="0" smtClean="0"/>
              <a:t> testing</a:t>
            </a:r>
          </a:p>
          <a:p>
            <a:r>
              <a:rPr lang="en-US" baseline="0" dirty="0" smtClean="0"/>
              <a:t>UAT Environments</a:t>
            </a:r>
          </a:p>
          <a:p>
            <a:pPr lvl="1"/>
            <a:r>
              <a:rPr lang="en-US" dirty="0" smtClean="0"/>
              <a:t>Performance/load tests</a:t>
            </a:r>
            <a:endParaRPr lang="en-US" baseline="0" dirty="0" smtClean="0"/>
          </a:p>
          <a:p>
            <a:pPr lvl="1"/>
            <a:endParaRPr lang="en-US" dirty="0"/>
          </a:p>
        </p:txBody>
      </p:sp>
    </p:spTree>
    <p:extLst>
      <p:ext uri="{BB962C8B-B14F-4D97-AF65-F5344CB8AC3E}">
        <p14:creationId xmlns:p14="http://schemas.microsoft.com/office/powerpoint/2010/main" val="365646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972800" cy="1143000"/>
          </a:xfrm>
        </p:spPr>
        <p:txBody>
          <a:bodyPr vert="horz" lIns="91440" tIns="45720" rIns="91440" bIns="45720" rtlCol="0" anchor="ctr">
            <a:normAutofit/>
          </a:bodyPr>
          <a:lstStyle/>
          <a:p>
            <a:pPr algn="l" defTabSz="609585"/>
            <a:r>
              <a:rPr lang="en-US" sz="4533" b="1" dirty="0">
                <a:latin typeface="Arial" pitchFamily="34" charset="0"/>
              </a:rPr>
              <a:t>Why </a:t>
            </a:r>
            <a:r>
              <a:rPr lang="en-US" sz="4533" b="1" dirty="0" smtClean="0">
                <a:latin typeface="Arial" pitchFamily="34" charset="0"/>
              </a:rPr>
              <a:t>test</a:t>
            </a:r>
            <a:r>
              <a:rPr lang="en-US" sz="4533" b="1" dirty="0">
                <a:latin typeface="Arial" pitchFamily="34" charset="0"/>
              </a:rPr>
              <a: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295400"/>
            <a:ext cx="7124700" cy="5270327"/>
          </a:xfrm>
        </p:spPr>
      </p:pic>
    </p:spTree>
    <p:extLst>
      <p:ext uri="{BB962C8B-B14F-4D97-AF65-F5344CB8AC3E}">
        <p14:creationId xmlns:p14="http://schemas.microsoft.com/office/powerpoint/2010/main" val="411060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67003"/>
            <a:ext cx="11963400" cy="1143000"/>
          </a:xfrm>
        </p:spPr>
        <p:txBody>
          <a:bodyPr vert="horz" lIns="91440" tIns="45720" rIns="91440" bIns="45720" rtlCol="0" anchor="ctr">
            <a:normAutofit/>
          </a:bodyPr>
          <a:lstStyle/>
          <a:p>
            <a:pPr algn="l" defTabSz="609585"/>
            <a:r>
              <a:rPr lang="en-US" sz="4533" b="1" dirty="0" smtClean="0">
                <a:latin typeface="Arial" pitchFamily="34" charset="0"/>
              </a:rPr>
              <a:t>“Fix bugs as soon as you find them”</a:t>
            </a:r>
            <a:endParaRPr lang="en-US" sz="4533" b="1" dirty="0">
              <a:latin typeface="Arial" pitchFamily="34" charset="0"/>
            </a:endParaRPr>
          </a:p>
        </p:txBody>
      </p:sp>
      <p:sp>
        <p:nvSpPr>
          <p:cNvPr id="9" name="TextBox 8"/>
          <p:cNvSpPr txBox="1"/>
          <p:nvPr/>
        </p:nvSpPr>
        <p:spPr>
          <a:xfrm>
            <a:off x="381000" y="6324600"/>
            <a:ext cx="11811000" cy="369332"/>
          </a:xfrm>
          <a:prstGeom prst="rect">
            <a:avLst/>
          </a:prstGeom>
          <a:noFill/>
        </p:spPr>
        <p:txBody>
          <a:bodyPr wrap="square" rtlCol="0">
            <a:spAutoFit/>
          </a:bodyPr>
          <a:lstStyle/>
          <a:p>
            <a:r>
              <a:rPr lang="en-GB" dirty="0"/>
              <a:t>Source: </a:t>
            </a:r>
            <a:r>
              <a:rPr lang="en-GB" dirty="0">
                <a:hlinkClick r:id="rId3"/>
              </a:rPr>
              <a:t>https://www.ministryoftesting.com/2013/06/ten-reasons-why-you-fix-bugs-as-soon-as-you-find-them</a:t>
            </a:r>
            <a:r>
              <a:rPr lang="en-GB" dirty="0" smtClean="0">
                <a:hlinkClick r:id="rId3"/>
              </a:rPr>
              <a:t>/</a:t>
            </a:r>
            <a:r>
              <a:rPr lang="en-GB" dirty="0" smtClean="0"/>
              <a:t> </a:t>
            </a:r>
            <a:endParaRPr lang="en-GB" dirty="0"/>
          </a:p>
        </p:txBody>
      </p:sp>
      <p:sp>
        <p:nvSpPr>
          <p:cNvPr id="10" name="TextBox 9"/>
          <p:cNvSpPr txBox="1"/>
          <p:nvPr/>
        </p:nvSpPr>
        <p:spPr>
          <a:xfrm>
            <a:off x="228600" y="1447800"/>
            <a:ext cx="5334000" cy="4401205"/>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smtClean="0"/>
              <a:t>Unfixed bugs camouflage other bugs</a:t>
            </a:r>
          </a:p>
          <a:p>
            <a:pPr marL="625475" indent="-625475">
              <a:buClr>
                <a:srgbClr val="C00000"/>
              </a:buClr>
              <a:buFont typeface="Wingdings" panose="05000000000000000000" pitchFamily="2" charset="2"/>
              <a:buChar char="§"/>
            </a:pPr>
            <a:r>
              <a:rPr lang="en-GB" sz="2800" dirty="0" smtClean="0"/>
              <a:t>Unfixed bugs suggest quality isn’t important</a:t>
            </a:r>
          </a:p>
          <a:p>
            <a:pPr marL="625475" indent="-625475">
              <a:buClr>
                <a:srgbClr val="C00000"/>
              </a:buClr>
              <a:buFont typeface="Wingdings" panose="05000000000000000000" pitchFamily="2" charset="2"/>
              <a:buChar char="§"/>
            </a:pPr>
            <a:r>
              <a:rPr lang="en-GB" sz="2800" dirty="0" smtClean="0"/>
              <a:t>Discussing unfixed bugs is a waste of time</a:t>
            </a:r>
          </a:p>
          <a:p>
            <a:pPr marL="625475" indent="-625475">
              <a:buClr>
                <a:srgbClr val="C00000"/>
              </a:buClr>
              <a:buFont typeface="Wingdings" panose="05000000000000000000" pitchFamily="2" charset="2"/>
              <a:buChar char="§"/>
            </a:pPr>
            <a:r>
              <a:rPr lang="en-GB" sz="2800" dirty="0" smtClean="0"/>
              <a:t>Unfixed bugs lead to duplicate effort</a:t>
            </a:r>
          </a:p>
          <a:p>
            <a:pPr marL="625475" indent="-625475">
              <a:buClr>
                <a:srgbClr val="C00000"/>
              </a:buClr>
              <a:buFont typeface="Wingdings" panose="05000000000000000000" pitchFamily="2" charset="2"/>
              <a:buChar char="§"/>
            </a:pPr>
            <a:r>
              <a:rPr lang="en-GB" sz="2800" dirty="0" smtClean="0"/>
              <a:t>Unfixed bugs lead to unreliable metrics</a:t>
            </a:r>
          </a:p>
        </p:txBody>
      </p:sp>
      <p:sp>
        <p:nvSpPr>
          <p:cNvPr id="11" name="TextBox 10"/>
          <p:cNvSpPr txBox="1"/>
          <p:nvPr/>
        </p:nvSpPr>
        <p:spPr>
          <a:xfrm>
            <a:off x="5943600" y="1451811"/>
            <a:ext cx="6047874" cy="4401205"/>
          </a:xfrm>
          <a:prstGeom prst="rect">
            <a:avLst/>
          </a:prstGeom>
          <a:noFill/>
        </p:spPr>
        <p:txBody>
          <a:bodyPr wrap="square" rtlCol="0">
            <a:spAutoFit/>
          </a:bodyPr>
          <a:lstStyle/>
          <a:p>
            <a:pPr marL="625475" indent="-625475">
              <a:buClr>
                <a:srgbClr val="C00000"/>
              </a:buClr>
              <a:buFont typeface="Wingdings" panose="05000000000000000000" pitchFamily="2" charset="2"/>
              <a:buChar char="§"/>
            </a:pPr>
            <a:r>
              <a:rPr lang="en-GB" sz="2800" dirty="0"/>
              <a:t>Unfixed bugs distract the entire team</a:t>
            </a:r>
          </a:p>
          <a:p>
            <a:pPr marL="625475" indent="-625475">
              <a:buClr>
                <a:srgbClr val="C00000"/>
              </a:buClr>
              <a:buFont typeface="Wingdings" panose="05000000000000000000" pitchFamily="2" charset="2"/>
              <a:buChar char="§"/>
            </a:pPr>
            <a:r>
              <a:rPr lang="en-GB" sz="2800" dirty="0"/>
              <a:t>Unfixed bugs hinder short-notice releases</a:t>
            </a:r>
          </a:p>
          <a:p>
            <a:pPr marL="625475" indent="-625475">
              <a:buClr>
                <a:srgbClr val="C00000"/>
              </a:buClr>
              <a:buFont typeface="Wingdings" panose="05000000000000000000" pitchFamily="2" charset="2"/>
              <a:buChar char="§"/>
            </a:pPr>
            <a:r>
              <a:rPr lang="en-GB" sz="2800" dirty="0"/>
              <a:t>Unfixed bugs lead to inaccurate estimates</a:t>
            </a:r>
          </a:p>
          <a:p>
            <a:pPr marL="625475" indent="-625475">
              <a:buClr>
                <a:srgbClr val="C00000"/>
              </a:buClr>
              <a:buFont typeface="Wingdings" panose="05000000000000000000" pitchFamily="2" charset="2"/>
              <a:buChar char="§"/>
            </a:pPr>
            <a:r>
              <a:rPr lang="en-GB" sz="2800" dirty="0"/>
              <a:t>Fixing familiar code is easier than unfamiliar code</a:t>
            </a:r>
          </a:p>
          <a:p>
            <a:pPr marL="625475" indent="-625475">
              <a:buClr>
                <a:srgbClr val="C00000"/>
              </a:buClr>
              <a:buFont typeface="Wingdings" panose="05000000000000000000" pitchFamily="2" charset="2"/>
              <a:buChar char="§"/>
            </a:pPr>
            <a:r>
              <a:rPr lang="en-GB" sz="2800" dirty="0"/>
              <a:t>Fixing a bug today costs less than tomorrow</a:t>
            </a:r>
          </a:p>
        </p:txBody>
      </p:sp>
    </p:spTree>
    <p:extLst>
      <p:ext uri="{BB962C8B-B14F-4D97-AF65-F5344CB8AC3E}">
        <p14:creationId xmlns:p14="http://schemas.microsoft.com/office/powerpoint/2010/main" val="2002304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Red Gate 4-2014">
      <a:dk1>
        <a:sysClr val="windowText" lastClr="000000"/>
      </a:dk1>
      <a:lt1>
        <a:sysClr val="window" lastClr="FFFFFF"/>
      </a:lt1>
      <a:dk2>
        <a:srgbClr val="1F497D"/>
      </a:dk2>
      <a:lt2>
        <a:srgbClr val="EEECE1"/>
      </a:lt2>
      <a:accent1>
        <a:srgbClr val="4F81BD"/>
      </a:accent1>
      <a:accent2>
        <a:srgbClr val="C00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1432</Words>
  <Application>Microsoft Office PowerPoint</Application>
  <PresentationFormat>Widescreen</PresentationFormat>
  <Paragraphs>237</Paragraphs>
  <Slides>33</Slides>
  <Notes>17</Notes>
  <HiddenSlides>3</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33</vt:i4>
      </vt:variant>
    </vt:vector>
  </HeadingPairs>
  <TitlesOfParts>
    <vt:vector size="41" baseType="lpstr">
      <vt:lpstr>Arial</vt:lpstr>
      <vt:lpstr>Calibri</vt:lpstr>
      <vt:lpstr>Courier New</vt:lpstr>
      <vt:lpstr>Wingdings</vt:lpstr>
      <vt:lpstr>Office Theme</vt:lpstr>
      <vt:lpstr>1_Office Theme</vt:lpstr>
      <vt:lpstr>2_Office Theme</vt:lpstr>
      <vt:lpstr>3_Office Theme</vt:lpstr>
      <vt:lpstr>PowerPoint Presentation</vt:lpstr>
      <vt:lpstr>PowerPoint Presentation</vt:lpstr>
      <vt:lpstr>PowerPoint Presentation</vt:lpstr>
      <vt:lpstr>Goals</vt:lpstr>
      <vt:lpstr>First… the big question:</vt:lpstr>
      <vt:lpstr>Different types of tests</vt:lpstr>
      <vt:lpstr>Testing in the Pipeline</vt:lpstr>
      <vt:lpstr>Why test?</vt:lpstr>
      <vt:lpstr>“Fix bugs as soon as you find them”</vt:lpstr>
      <vt:lpstr>PowerPoint Presentation</vt:lpstr>
      <vt:lpstr>How is data retrieved, stored and maintained in your application?</vt:lpstr>
      <vt:lpstr>Why tSQLt?</vt:lpstr>
      <vt:lpstr>tSQLt testing in the pipeline</vt:lpstr>
      <vt:lpstr>Types of Tests</vt:lpstr>
      <vt:lpstr>Our Story</vt:lpstr>
      <vt:lpstr>Demo</vt:lpstr>
      <vt:lpstr>Standards Tests</vt:lpstr>
      <vt:lpstr>Our Story</vt:lpstr>
      <vt:lpstr>Demo</vt:lpstr>
      <vt:lpstr>Logic Tests</vt:lpstr>
      <vt:lpstr>Our Story</vt:lpstr>
      <vt:lpstr>Demo</vt:lpstr>
      <vt:lpstr>Having a Test Suite</vt:lpstr>
      <vt:lpstr>Summary</vt:lpstr>
      <vt:lpstr>The Continuous Delivery Pipeline</vt:lpstr>
      <vt:lpstr>The End</vt:lpstr>
      <vt:lpstr>References</vt:lpstr>
      <vt:lpstr>Image sources</vt:lpstr>
      <vt:lpstr>Images</vt:lpstr>
      <vt:lpstr>The Continuous Delivery Pipeline</vt:lpstr>
      <vt:lpstr>Testing in the Pipeline</vt:lpstr>
      <vt:lpstr>Scrap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Claire Brooking</cp:lastModifiedBy>
  <cp:revision>31</cp:revision>
  <dcterms:created xsi:type="dcterms:W3CDTF">2006-08-16T00:00:00Z</dcterms:created>
  <dcterms:modified xsi:type="dcterms:W3CDTF">2014-05-09T16:38:35Z</dcterms:modified>
</cp:coreProperties>
</file>