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417" r:id="rId4"/>
    <p:sldId id="419" r:id="rId5"/>
    <p:sldId id="416" r:id="rId6"/>
    <p:sldId id="256" r:id="rId7"/>
    <p:sldId id="418" r:id="rId8"/>
    <p:sldId id="4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B787F-24AB-439B-A250-6182B936BC7D}" v="20" dt="2022-09-14T14:21:1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 Reagin" userId="248756db-aca0-4c31-8054-c585c5274fce" providerId="ADAL" clId="{B93B787F-24AB-439B-A250-6182B936BC7D}"/>
    <pc:docChg chg="custSel addSld delSld modSld">
      <pc:chgData name="Scot Reagin" userId="248756db-aca0-4c31-8054-c585c5274fce" providerId="ADAL" clId="{B93B787F-24AB-439B-A250-6182B936BC7D}" dt="2022-09-14T14:21:52.004" v="233" actId="207"/>
      <pc:docMkLst>
        <pc:docMk/>
      </pc:docMkLst>
      <pc:sldChg chg="addSp delSp modSp mod">
        <pc:chgData name="Scot Reagin" userId="248756db-aca0-4c31-8054-c585c5274fce" providerId="ADAL" clId="{B93B787F-24AB-439B-A250-6182B936BC7D}" dt="2022-08-25T16:07:27.536" v="128" actId="22"/>
        <pc:sldMkLst>
          <pc:docMk/>
          <pc:sldMk cId="0" sldId="256"/>
        </pc:sldMkLst>
        <pc:spChg chg="del">
          <ac:chgData name="Scot Reagin" userId="248756db-aca0-4c31-8054-c585c5274fce" providerId="ADAL" clId="{B93B787F-24AB-439B-A250-6182B936BC7D}" dt="2022-08-25T16:06:15.602" v="124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5.602" v="124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1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2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3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5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08.079" v="121" actId="478"/>
          <ac:spMkLst>
            <pc:docMk/>
            <pc:sldMk cId="0" sldId="256"/>
            <ac:spMk id="17" creationId="{00000000-0000-0000-0000-000000000000}"/>
          </ac:spMkLst>
        </pc:spChg>
        <pc:spChg chg="del">
          <ac:chgData name="Scot Reagin" userId="248756db-aca0-4c31-8054-c585c5274fce" providerId="ADAL" clId="{B93B787F-24AB-439B-A250-6182B936BC7D}" dt="2022-08-25T16:06:13.466" v="123" actId="478"/>
          <ac:spMkLst>
            <pc:docMk/>
            <pc:sldMk cId="0" sldId="256"/>
            <ac:spMk id="18" creationId="{00000000-0000-0000-0000-000000000000}"/>
          </ac:spMkLst>
        </pc:spChg>
        <pc:spChg chg="add del mod">
          <ac:chgData name="Scot Reagin" userId="248756db-aca0-4c31-8054-c585c5274fce" providerId="ADAL" clId="{B93B787F-24AB-439B-A250-6182B936BC7D}" dt="2022-08-25T16:06:09.979" v="122" actId="478"/>
          <ac:spMkLst>
            <pc:docMk/>
            <pc:sldMk cId="0" sldId="256"/>
            <ac:spMk id="20" creationId="{4EA147FB-B37A-1D3C-5F4F-01AA508B53D8}"/>
          </ac:spMkLst>
        </pc:spChg>
        <pc:grpChg chg="del">
          <ac:chgData name="Scot Reagin" userId="248756db-aca0-4c31-8054-c585c5274fce" providerId="ADAL" clId="{B93B787F-24AB-439B-A250-6182B936BC7D}" dt="2022-08-25T16:06:17.650" v="125" actId="478"/>
          <ac:grpSpMkLst>
            <pc:docMk/>
            <pc:sldMk cId="0" sldId="256"/>
            <ac:grpSpMk id="4" creationId="{00000000-0000-0000-0000-000000000000}"/>
          </ac:grpSpMkLst>
        </pc:grpChg>
        <pc:picChg chg="del">
          <ac:chgData name="Scot Reagin" userId="248756db-aca0-4c31-8054-c585c5274fce" providerId="ADAL" clId="{B93B787F-24AB-439B-A250-6182B936BC7D}" dt="2022-08-25T16:06:13.466" v="123" actId="478"/>
          <ac:picMkLst>
            <pc:docMk/>
            <pc:sldMk cId="0" sldId="256"/>
            <ac:picMk id="16" creationId="{00000000-0000-0000-0000-000000000000}"/>
          </ac:picMkLst>
        </pc:picChg>
        <pc:picChg chg="add del mod">
          <ac:chgData name="Scot Reagin" userId="248756db-aca0-4c31-8054-c585c5274fce" providerId="ADAL" clId="{B93B787F-24AB-439B-A250-6182B936BC7D}" dt="2022-08-25T16:06:42.221" v="127" actId="478"/>
          <ac:picMkLst>
            <pc:docMk/>
            <pc:sldMk cId="0" sldId="256"/>
            <ac:picMk id="22" creationId="{93A4DF52-89F6-A775-34DF-290825F7E98E}"/>
          </ac:picMkLst>
        </pc:picChg>
        <pc:picChg chg="add">
          <ac:chgData name="Scot Reagin" userId="248756db-aca0-4c31-8054-c585c5274fce" providerId="ADAL" clId="{B93B787F-24AB-439B-A250-6182B936BC7D}" dt="2022-08-25T16:07:27.536" v="128" actId="22"/>
          <ac:picMkLst>
            <pc:docMk/>
            <pc:sldMk cId="0" sldId="256"/>
            <ac:picMk id="24" creationId="{49C482A2-E030-072A-32A5-D7BBE9DDA148}"/>
          </ac:picMkLst>
        </pc:picChg>
      </pc:sldChg>
      <pc:sldChg chg="addSp delSp modSp mod">
        <pc:chgData name="Scot Reagin" userId="248756db-aca0-4c31-8054-c585c5274fce" providerId="ADAL" clId="{B93B787F-24AB-439B-A250-6182B936BC7D}" dt="2022-09-14T14:21:52.004" v="233" actId="207"/>
        <pc:sldMkLst>
          <pc:docMk/>
          <pc:sldMk cId="2956876836" sldId="416"/>
        </pc:sldMkLst>
        <pc:spChg chg="add mod">
          <ac:chgData name="Scot Reagin" userId="248756db-aca0-4c31-8054-c585c5274fce" providerId="ADAL" clId="{B93B787F-24AB-439B-A250-6182B936BC7D}" dt="2022-09-14T14:19:46.626" v="211"/>
          <ac:spMkLst>
            <pc:docMk/>
            <pc:sldMk cId="2956876836" sldId="416"/>
            <ac:spMk id="6" creationId="{4D3864CE-E97A-1F6F-4642-C910D3313C8D}"/>
          </ac:spMkLst>
        </pc:spChg>
        <pc:spChg chg="add mod">
          <ac:chgData name="Scot Reagin" userId="248756db-aca0-4c31-8054-c585c5274fce" providerId="ADAL" clId="{B93B787F-24AB-439B-A250-6182B936BC7D}" dt="2022-09-14T14:20:17.190" v="216" actId="1076"/>
          <ac:spMkLst>
            <pc:docMk/>
            <pc:sldMk cId="2956876836" sldId="416"/>
            <ac:spMk id="8" creationId="{DFFBDA98-B841-C73C-CA42-308347AE99F3}"/>
          </ac:spMkLst>
        </pc:spChg>
        <pc:spChg chg="add del mod">
          <ac:chgData name="Scot Reagin" userId="248756db-aca0-4c31-8054-c585c5274fce" providerId="ADAL" clId="{B93B787F-24AB-439B-A250-6182B936BC7D}" dt="2022-08-25T15:49:07.698" v="65" actId="478"/>
          <ac:spMkLst>
            <pc:docMk/>
            <pc:sldMk cId="2956876836" sldId="416"/>
            <ac:spMk id="13" creationId="{CC6D9A7E-B741-FE72-B511-8B0A727246C4}"/>
          </ac:spMkLst>
        </pc:spChg>
        <pc:spChg chg="add mod">
          <ac:chgData name="Scot Reagin" userId="248756db-aca0-4c31-8054-c585c5274fce" providerId="ADAL" clId="{B93B787F-24AB-439B-A250-6182B936BC7D}" dt="2022-09-14T14:21:43.941" v="232" actId="208"/>
          <ac:spMkLst>
            <pc:docMk/>
            <pc:sldMk cId="2956876836" sldId="416"/>
            <ac:spMk id="19" creationId="{2EE93791-F043-1B8E-990A-43075C6C2AF8}"/>
          </ac:spMkLst>
        </pc:spChg>
        <pc:spChg chg="add mod ord">
          <ac:chgData name="Scot Reagin" userId="248756db-aca0-4c31-8054-c585c5274fce" providerId="ADAL" clId="{B93B787F-24AB-439B-A250-6182B936BC7D}" dt="2022-09-14T14:21:52.004" v="233" actId="207"/>
          <ac:spMkLst>
            <pc:docMk/>
            <pc:sldMk cId="2956876836" sldId="416"/>
            <ac:spMk id="20" creationId="{AA76C6D8-B9B7-BE6F-D14F-1A05B2949A55}"/>
          </ac:spMkLst>
        </pc:spChg>
        <pc:picChg chg="del mod">
          <ac:chgData name="Scot Reagin" userId="248756db-aca0-4c31-8054-c585c5274fce" providerId="ADAL" clId="{B93B787F-24AB-439B-A250-6182B936BC7D}" dt="2022-08-25T15:41:03.080" v="32" actId="478"/>
          <ac:picMkLst>
            <pc:docMk/>
            <pc:sldMk cId="2956876836" sldId="416"/>
            <ac:picMk id="2" creationId="{7066F60A-CE7F-9C40-BDDD-73440FDAB17C}"/>
          </ac:picMkLst>
        </pc:picChg>
        <pc:picChg chg="add del">
          <ac:chgData name="Scot Reagin" userId="248756db-aca0-4c31-8054-c585c5274fce" providerId="ADAL" clId="{B93B787F-24AB-439B-A250-6182B936BC7D}" dt="2022-09-14T14:19:37.548" v="210" actId="478"/>
          <ac:picMkLst>
            <pc:docMk/>
            <pc:sldMk cId="2956876836" sldId="416"/>
            <ac:picMk id="2" creationId="{E08CE40D-306E-956A-9510-EFCBC641AE85}"/>
          </ac:picMkLst>
        </pc:picChg>
        <pc:picChg chg="add 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3" creationId="{7C932EC9-1863-E28E-F733-B9F91236CF09}"/>
          </ac:picMkLst>
        </pc:picChg>
        <pc:picChg chg="del mod">
          <ac:chgData name="Scot Reagin" userId="248756db-aca0-4c31-8054-c585c5274fce" providerId="ADAL" clId="{B93B787F-24AB-439B-A250-6182B936BC7D}" dt="2022-08-25T15:41:03.957" v="33" actId="478"/>
          <ac:picMkLst>
            <pc:docMk/>
            <pc:sldMk cId="2956876836" sldId="416"/>
            <ac:picMk id="3" creationId="{F1564D38-9E07-D0CA-99DF-7D1AF845E63D}"/>
          </ac:picMkLst>
        </pc:picChg>
        <pc:picChg chg="mod">
          <ac:chgData name="Scot Reagin" userId="248756db-aca0-4c31-8054-c585c5274fce" providerId="ADAL" clId="{B93B787F-24AB-439B-A250-6182B936BC7D}" dt="2022-09-14T14:20:19.065" v="217" actId="1076"/>
          <ac:picMkLst>
            <pc:docMk/>
            <pc:sldMk cId="2956876836" sldId="416"/>
            <ac:picMk id="5" creationId="{BBA1B80D-1C2D-D9CC-C4BA-D513C8CF147D}"/>
          </ac:picMkLst>
        </pc:picChg>
        <pc:picChg chg="del mod">
          <ac:chgData name="Scot Reagin" userId="248756db-aca0-4c31-8054-c585c5274fce" providerId="ADAL" clId="{B93B787F-24AB-439B-A250-6182B936BC7D}" dt="2022-08-25T15:41:04.855" v="34" actId="478"/>
          <ac:picMkLst>
            <pc:docMk/>
            <pc:sldMk cId="2956876836" sldId="416"/>
            <ac:picMk id="6" creationId="{D531CB35-5B59-3A32-DB2C-73245A85E121}"/>
          </ac:picMkLst>
        </pc:picChg>
        <pc:picChg chg="mod">
          <ac:chgData name="Scot Reagin" userId="248756db-aca0-4c31-8054-c585c5274fce" providerId="ADAL" clId="{B93B787F-24AB-439B-A250-6182B936BC7D}" dt="2022-09-14T14:19:23.811" v="208" actId="1076"/>
          <ac:picMkLst>
            <pc:docMk/>
            <pc:sldMk cId="2956876836" sldId="416"/>
            <ac:picMk id="7" creationId="{4D5A5B04-C7A1-7800-9BE3-340E4DCAAD2D}"/>
          </ac:picMkLst>
        </pc:picChg>
        <pc:picChg chg="del mod">
          <ac:chgData name="Scot Reagin" userId="248756db-aca0-4c31-8054-c585c5274fce" providerId="ADAL" clId="{B93B787F-24AB-439B-A250-6182B936BC7D}" dt="2022-08-25T15:48:15.049" v="54" actId="478"/>
          <ac:picMkLst>
            <pc:docMk/>
            <pc:sldMk cId="2956876836" sldId="416"/>
            <ac:picMk id="8" creationId="{1FD7CBCC-AFDC-84F5-8029-A86ABEE1984E}"/>
          </ac:picMkLst>
        </pc:picChg>
        <pc:picChg chg="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9" creationId="{A85B3623-5871-4F82-D176-C2318C29BD70}"/>
          </ac:picMkLst>
        </pc:picChg>
        <pc:picChg chg="del mod">
          <ac:chgData name="Scot Reagin" userId="248756db-aca0-4c31-8054-c585c5274fce" providerId="ADAL" clId="{B93B787F-24AB-439B-A250-6182B936BC7D}" dt="2022-08-25T15:48:15.858" v="55" actId="478"/>
          <ac:picMkLst>
            <pc:docMk/>
            <pc:sldMk cId="2956876836" sldId="416"/>
            <ac:picMk id="10" creationId="{EC341B6E-6A0A-F22E-EE63-9373AD8FA401}"/>
          </ac:picMkLst>
        </pc:picChg>
        <pc:picChg chg="add mod">
          <ac:chgData name="Scot Reagin" userId="248756db-aca0-4c31-8054-c585c5274fce" providerId="ADAL" clId="{B93B787F-24AB-439B-A250-6182B936BC7D}" dt="2022-09-14T14:21:24.685" v="231" actId="1076"/>
          <ac:picMkLst>
            <pc:docMk/>
            <pc:sldMk cId="2956876836" sldId="416"/>
            <ac:picMk id="10" creationId="{F6F222B6-4FA0-5101-2FE4-4F624F677CD3}"/>
          </ac:picMkLst>
        </pc:picChg>
        <pc:picChg chg="add mod">
          <ac:chgData name="Scot Reagin" userId="248756db-aca0-4c31-8054-c585c5274fce" providerId="ADAL" clId="{B93B787F-24AB-439B-A250-6182B936BC7D}" dt="2022-09-14T14:19:23.811" v="208" actId="1076"/>
          <ac:picMkLst>
            <pc:docMk/>
            <pc:sldMk cId="2956876836" sldId="416"/>
            <ac:picMk id="11" creationId="{A58D6932-5A70-41EF-BCC8-E0042366D1DB}"/>
          </ac:picMkLst>
        </pc:picChg>
        <pc:picChg chg="add mod">
          <ac:chgData name="Scot Reagin" userId="248756db-aca0-4c31-8054-c585c5274fce" providerId="ADAL" clId="{B93B787F-24AB-439B-A250-6182B936BC7D}" dt="2022-09-14T14:19:23.811" v="208" actId="1076"/>
          <ac:picMkLst>
            <pc:docMk/>
            <pc:sldMk cId="2956876836" sldId="416"/>
            <ac:picMk id="12" creationId="{A4056444-CC58-5DFC-DD8E-62E3F6DE426A}"/>
          </ac:picMkLst>
        </pc:picChg>
        <pc:picChg chg="add 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14" creationId="{3FD3EDF5-8E25-3D6C-7E73-07E4F87032BE}"/>
          </ac:picMkLst>
        </pc:picChg>
        <pc:picChg chg="add del ord">
          <ac:chgData name="Scot Reagin" userId="248756db-aca0-4c31-8054-c585c5274fce" providerId="ADAL" clId="{B93B787F-24AB-439B-A250-6182B936BC7D}" dt="2022-08-25T15:42:31.575" v="46" actId="478"/>
          <ac:picMkLst>
            <pc:docMk/>
            <pc:sldMk cId="2956876836" sldId="416"/>
            <ac:picMk id="15" creationId="{B0E5923D-C035-DA53-C9D5-77B40E125274}"/>
          </ac:picMkLst>
        </pc:picChg>
        <pc:picChg chg="add mod">
          <ac:chgData name="Scot Reagin" userId="248756db-aca0-4c31-8054-c585c5274fce" providerId="ADAL" clId="{B93B787F-24AB-439B-A250-6182B936BC7D}" dt="2022-09-14T14:19:23.811" v="208" actId="1076"/>
          <ac:picMkLst>
            <pc:docMk/>
            <pc:sldMk cId="2956876836" sldId="416"/>
            <ac:picMk id="16" creationId="{81DF821A-D131-BB20-A992-0576EADE89D4}"/>
          </ac:picMkLst>
        </pc:picChg>
        <pc:picChg chg="add 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18" creationId="{56C0F54D-B84A-E5F6-E8E0-F5C3E33433D9}"/>
          </ac:picMkLst>
        </pc:picChg>
        <pc:picChg chg="add 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21" creationId="{705DA713-76CB-32B2-AB50-2EDA3144A16F}"/>
          </ac:picMkLst>
        </pc:picChg>
        <pc:picChg chg="add mod">
          <ac:chgData name="Scot Reagin" userId="248756db-aca0-4c31-8054-c585c5274fce" providerId="ADAL" clId="{B93B787F-24AB-439B-A250-6182B936BC7D}" dt="2022-09-14T14:18:08.071" v="186" actId="1076"/>
          <ac:picMkLst>
            <pc:docMk/>
            <pc:sldMk cId="2956876836" sldId="416"/>
            <ac:picMk id="22" creationId="{6F8C1405-0E4F-7E26-8500-0E7EE3538AA0}"/>
          </ac:picMkLst>
        </pc:picChg>
      </pc:sldChg>
      <pc:sldChg chg="modSp mod">
        <pc:chgData name="Scot Reagin" userId="248756db-aca0-4c31-8054-c585c5274fce" providerId="ADAL" clId="{B93B787F-24AB-439B-A250-6182B936BC7D}" dt="2022-08-25T16:14:06.924" v="172" actId="20577"/>
        <pc:sldMkLst>
          <pc:docMk/>
          <pc:sldMk cId="1521893171" sldId="419"/>
        </pc:sldMkLst>
        <pc:spChg chg="mod">
          <ac:chgData name="Scot Reagin" userId="248756db-aca0-4c31-8054-c585c5274fce" providerId="ADAL" clId="{B93B787F-24AB-439B-A250-6182B936BC7D}" dt="2022-08-25T16:14:06.924" v="172" actId="20577"/>
          <ac:spMkLst>
            <pc:docMk/>
            <pc:sldMk cId="1521893171" sldId="419"/>
            <ac:spMk id="3" creationId="{3E4CE408-E023-0F9F-D20E-5B8F313580C0}"/>
          </ac:spMkLst>
        </pc:spChg>
      </pc:sldChg>
      <pc:sldChg chg="delSp new del mod">
        <pc:chgData name="Scot Reagin" userId="248756db-aca0-4c31-8054-c585c5274fce" providerId="ADAL" clId="{B93B787F-24AB-439B-A250-6182B936BC7D}" dt="2022-08-25T16:05:40.858" v="120" actId="47"/>
        <pc:sldMkLst>
          <pc:docMk/>
          <pc:sldMk cId="447563121" sldId="420"/>
        </pc:sldMkLst>
        <pc:spChg chg="del">
          <ac:chgData name="Scot Reagin" userId="248756db-aca0-4c31-8054-c585c5274fce" providerId="ADAL" clId="{B93B787F-24AB-439B-A250-6182B936BC7D}" dt="2022-08-25T16:04:49.288" v="119" actId="478"/>
          <ac:spMkLst>
            <pc:docMk/>
            <pc:sldMk cId="447563121" sldId="420"/>
            <ac:spMk id="2" creationId="{C92F626B-0567-4C5B-C5B2-E3B3F81C2C0D}"/>
          </ac:spMkLst>
        </pc:spChg>
      </pc:sldChg>
      <pc:sldChg chg="modSp mod">
        <pc:chgData name="Scot Reagin" userId="248756db-aca0-4c31-8054-c585c5274fce" providerId="ADAL" clId="{B93B787F-24AB-439B-A250-6182B936BC7D}" dt="2022-08-25T16:08:28.604" v="138" actId="20577"/>
        <pc:sldMkLst>
          <pc:docMk/>
          <pc:sldMk cId="910959697" sldId="420"/>
        </pc:sldMkLst>
        <pc:spChg chg="mod">
          <ac:chgData name="Scot Reagin" userId="248756db-aca0-4c31-8054-c585c5274fce" providerId="ADAL" clId="{B93B787F-24AB-439B-A250-6182B936BC7D}" dt="2022-08-25T16:08:28.604" v="138" actId="20577"/>
          <ac:spMkLst>
            <pc:docMk/>
            <pc:sldMk cId="910959697" sldId="420"/>
            <ac:spMk id="2" creationId="{CE0641D6-9631-A7BA-5D21-03D7F5188BA3}"/>
          </ac:spMkLst>
        </pc:spChg>
      </pc:sldChg>
    </pc:docChg>
  </pc:docChgLst>
  <pc:docChgLst>
    <pc:chgData name="Scot Reagin" userId="248756db-aca0-4c31-8054-c585c5274fce" providerId="ADAL" clId="{0F825F5F-7F78-4929-B6DE-F22E62101D66}"/>
    <pc:docChg chg="custSel addSld delSld modSld sldOrd modMainMaster">
      <pc:chgData name="Scot Reagin" userId="248756db-aca0-4c31-8054-c585c5274fce" providerId="ADAL" clId="{0F825F5F-7F78-4929-B6DE-F22E62101D66}" dt="2022-08-05T18:26:37.203" v="558" actId="27636"/>
      <pc:docMkLst>
        <pc:docMk/>
      </pc:docMkLst>
      <pc:sldChg chg="addSp delSp modSp mod ord">
        <pc:chgData name="Scot Reagin" userId="248756db-aca0-4c31-8054-c585c5274fce" providerId="ADAL" clId="{0F825F5F-7F78-4929-B6DE-F22E62101D66}" dt="2022-08-05T18:25:49.823" v="552" actId="1036"/>
        <pc:sldMkLst>
          <pc:docMk/>
          <pc:sldMk cId="2956876836" sldId="416"/>
        </pc:sldMkLst>
        <pc:spChg chg="mod">
          <ac:chgData name="Scot Reagin" userId="248756db-aca0-4c31-8054-c585c5274fce" providerId="ADAL" clId="{0F825F5F-7F78-4929-B6DE-F22E62101D66}" dt="2022-08-05T18:23:13.510" v="511" actId="27636"/>
          <ac:spMkLst>
            <pc:docMk/>
            <pc:sldMk cId="2956876836" sldId="416"/>
            <ac:spMk id="4" creationId="{00000000-0000-0000-0000-000000000000}"/>
          </ac:spMkLst>
        </pc:spChg>
        <pc:spChg chg="add mod">
          <ac:chgData name="Scot Reagin" userId="248756db-aca0-4c31-8054-c585c5274fce" providerId="ADAL" clId="{0F825F5F-7F78-4929-B6DE-F22E62101D66}" dt="2022-08-05T16:44:27.802" v="24" actId="164"/>
          <ac:spMkLst>
            <pc:docMk/>
            <pc:sldMk cId="2956876836" sldId="416"/>
            <ac:spMk id="13" creationId="{9605317B-4EE8-51BA-48E5-4C430835C2F7}"/>
          </ac:spMkLst>
        </pc:spChg>
        <pc:grpChg chg="add del mod">
          <ac:chgData name="Scot Reagin" userId="248756db-aca0-4c31-8054-c585c5274fce" providerId="ADAL" clId="{0F825F5F-7F78-4929-B6DE-F22E62101D66}" dt="2022-08-05T16:54:07.359" v="31" actId="478"/>
          <ac:grpSpMkLst>
            <pc:docMk/>
            <pc:sldMk cId="2956876836" sldId="416"/>
            <ac:grpSpMk id="2" creationId="{88091BFF-1F71-C2AB-3B9C-82C7FE94E2FB}"/>
          </ac:grpSpMkLst>
        </pc:grp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2" creationId="{7066F60A-CE7F-9C40-BDDD-73440FDAB17C}"/>
          </ac:picMkLst>
        </pc:picChg>
        <pc:picChg chg="del">
          <ac:chgData name="Scot Reagin" userId="248756db-aca0-4c31-8054-c585c5274fce" providerId="ADAL" clId="{0F825F5F-7F78-4929-B6DE-F22E62101D66}" dt="2022-08-05T16:31:24.768" v="12" actId="478"/>
          <ac:picMkLst>
            <pc:docMk/>
            <pc:sldMk cId="2956876836" sldId="416"/>
            <ac:picMk id="3" creationId="{2BD5231B-A938-4AAE-B438-F46DEC4B9E63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3" creationId="{F1564D38-9E07-D0CA-99DF-7D1AF845E63D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5" creationId="{BBA1B80D-1C2D-D9CC-C4BA-D513C8CF147D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6" creationId="{D531CB35-5B59-3A32-DB2C-73245A85E121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7" creationId="{4D5A5B04-C7A1-7800-9BE3-340E4DCAAD2D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8" creationId="{1FD7CBCC-AFDC-84F5-8029-A86ABEE1984E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9" creationId="{A85B3623-5871-4F82-D176-C2318C29BD70}"/>
          </ac:picMkLst>
        </pc:picChg>
        <pc:picChg chg="add mod">
          <ac:chgData name="Scot Reagin" userId="248756db-aca0-4c31-8054-c585c5274fce" providerId="ADAL" clId="{0F825F5F-7F78-4929-B6DE-F22E62101D66}" dt="2022-08-05T18:25:49.823" v="552" actId="1036"/>
          <ac:picMkLst>
            <pc:docMk/>
            <pc:sldMk cId="2956876836" sldId="416"/>
            <ac:picMk id="10" creationId="{EC341B6E-6A0A-F22E-EE63-9373AD8FA401}"/>
          </ac:picMkLst>
        </pc:picChg>
        <pc:picChg chg="add mod">
          <ac:chgData name="Scot Reagin" userId="248756db-aca0-4c31-8054-c585c5274fce" providerId="ADAL" clId="{0F825F5F-7F78-4929-B6DE-F22E62101D66}" dt="2022-08-05T16:44:27.802" v="24" actId="164"/>
          <ac:picMkLst>
            <pc:docMk/>
            <pc:sldMk cId="2956876836" sldId="416"/>
            <ac:picMk id="11" creationId="{9CC9BDC5-4E04-08C1-423D-EF2F43BAE4BB}"/>
          </ac:picMkLst>
        </pc:picChg>
      </pc:sldChg>
      <pc:sldChg chg="modSp new mod">
        <pc:chgData name="Scot Reagin" userId="248756db-aca0-4c31-8054-c585c5274fce" providerId="ADAL" clId="{0F825F5F-7F78-4929-B6DE-F22E62101D66}" dt="2022-08-05T16:57:36.928" v="68" actId="14100"/>
        <pc:sldMkLst>
          <pc:docMk/>
          <pc:sldMk cId="3751539708" sldId="417"/>
        </pc:sldMkLst>
        <pc:spChg chg="mod">
          <ac:chgData name="Scot Reagin" userId="248756db-aca0-4c31-8054-c585c5274fce" providerId="ADAL" clId="{0F825F5F-7F78-4929-B6DE-F22E62101D66}" dt="2022-08-05T16:57:34.288" v="67" actId="14100"/>
          <ac:spMkLst>
            <pc:docMk/>
            <pc:sldMk cId="3751539708" sldId="417"/>
            <ac:spMk id="2" creationId="{00921781-CC31-8253-782A-FF12700B611F}"/>
          </ac:spMkLst>
        </pc:spChg>
        <pc:spChg chg="mod">
          <ac:chgData name="Scot Reagin" userId="248756db-aca0-4c31-8054-c585c5274fce" providerId="ADAL" clId="{0F825F5F-7F78-4929-B6DE-F22E62101D66}" dt="2022-08-05T16:57:36.928" v="68" actId="14100"/>
          <ac:spMkLst>
            <pc:docMk/>
            <pc:sldMk cId="3751539708" sldId="417"/>
            <ac:spMk id="3" creationId="{9807CE17-EE1A-F6CC-2223-A667589C9A80}"/>
          </ac:spMkLst>
        </pc:spChg>
      </pc:sldChg>
      <pc:sldChg chg="addSp delSp modSp new del mod">
        <pc:chgData name="Scot Reagin" userId="248756db-aca0-4c31-8054-c585c5274fce" providerId="ADAL" clId="{0F825F5F-7F78-4929-B6DE-F22E62101D66}" dt="2022-08-05T16:59:36.037" v="82" actId="47"/>
        <pc:sldMkLst>
          <pc:docMk/>
          <pc:sldMk cId="325400186" sldId="418"/>
        </pc:sldMkLst>
        <pc:spChg chg="del">
          <ac:chgData name="Scot Reagin" userId="248756db-aca0-4c31-8054-c585c5274fce" providerId="ADAL" clId="{0F825F5F-7F78-4929-B6DE-F22E62101D66}" dt="2022-08-05T16:58:15.565" v="70" actId="478"/>
          <ac:spMkLst>
            <pc:docMk/>
            <pc:sldMk cId="325400186" sldId="418"/>
            <ac:spMk id="2" creationId="{89181353-5BF6-5C19-6695-562C0E9A89B9}"/>
          </ac:spMkLst>
        </pc:spChg>
        <pc:spChg chg="del">
          <ac:chgData name="Scot Reagin" userId="248756db-aca0-4c31-8054-c585c5274fce" providerId="ADAL" clId="{0F825F5F-7F78-4929-B6DE-F22E62101D66}" dt="2022-08-05T16:58:17.367" v="71" actId="478"/>
          <ac:spMkLst>
            <pc:docMk/>
            <pc:sldMk cId="325400186" sldId="418"/>
            <ac:spMk id="3" creationId="{29ECB0D4-9BEA-DFF6-1ABA-817FEB3FBC76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6" creationId="{6A32708F-F2BE-05F2-638F-E830444E4D86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7" creationId="{43DEF370-D25B-348C-CCF7-16FECC3CFB46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8" creationId="{8F21284A-3026-263A-E016-17795449E57A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9" creationId="{B97C5D52-A8C5-818A-5E8C-B954ECB10A48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11" creationId="{7B342C09-615A-CDF4-28AF-134342CAA558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18" creationId="{C3138734-B220-3D51-1B67-DD4411CA361C}"/>
          </ac:spMkLst>
        </pc:spChg>
        <pc:spChg chg="mod">
          <ac:chgData name="Scot Reagin" userId="248756db-aca0-4c31-8054-c585c5274fce" providerId="ADAL" clId="{0F825F5F-7F78-4929-B6DE-F22E62101D66}" dt="2022-08-05T16:58:50.854" v="73" actId="1076"/>
          <ac:spMkLst>
            <pc:docMk/>
            <pc:sldMk cId="325400186" sldId="418"/>
            <ac:spMk id="25" creationId="{EDD45EB6-CCEC-A869-A02C-0B2D3549C86B}"/>
          </ac:spMkLst>
        </pc:spChg>
        <pc:spChg chg="add mod">
          <ac:chgData name="Scot Reagin" userId="248756db-aca0-4c31-8054-c585c5274fce" providerId="ADAL" clId="{0F825F5F-7F78-4929-B6DE-F22E62101D66}" dt="2022-08-05T16:59:08.024" v="76" actId="1076"/>
          <ac:spMkLst>
            <pc:docMk/>
            <pc:sldMk cId="325400186" sldId="418"/>
            <ac:spMk id="28" creationId="{5A006E22-DAB4-F3D2-1AF0-7332959AFEE2}"/>
          </ac:spMkLst>
        </pc:spChg>
        <pc:grpChg chg="add mod">
          <ac:chgData name="Scot Reagin" userId="248756db-aca0-4c31-8054-c585c5274fce" providerId="ADAL" clId="{0F825F5F-7F78-4929-B6DE-F22E62101D66}" dt="2022-08-05T16:58:50.854" v="73" actId="1076"/>
          <ac:grpSpMkLst>
            <pc:docMk/>
            <pc:sldMk cId="325400186" sldId="418"/>
            <ac:grpSpMk id="4" creationId="{9EB84F06-B352-BADA-1586-FD400A0FC00B}"/>
          </ac:grpSpMkLst>
        </pc:grpChg>
        <pc:grpChg chg="del mod">
          <ac:chgData name="Scot Reagin" userId="248756db-aca0-4c31-8054-c585c5274fce" providerId="ADAL" clId="{0F825F5F-7F78-4929-B6DE-F22E62101D66}" dt="2022-08-05T16:58:53.258" v="74" actId="478"/>
          <ac:grpSpMkLst>
            <pc:docMk/>
            <pc:sldMk cId="325400186" sldId="418"/>
            <ac:grpSpMk id="23" creationId="{85FAF1E9-4370-7F02-D55D-21FB0F83C8D6}"/>
          </ac:grpSpMkLst>
        </pc:grp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5" creationId="{2F83805F-FDF8-1F8B-CA3B-719E3B5EC58A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10" creationId="{2104C6D8-3386-320B-C971-D33DC98BCC21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17" creationId="{CF510A81-0ED8-D9E4-5CD8-F17B44F5DCAA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19" creationId="{0F379313-E886-123F-47B1-27FDC3ECF2A9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20" creationId="{50864267-9EEB-0BDD-4AE6-7FE911319C1D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21" creationId="{338C9462-FA13-DAFE-9DA2-BD5001AA7559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22" creationId="{6D24E5EC-8456-D10D-4D12-0D0C196E3044}"/>
          </ac:picMkLst>
        </pc:picChg>
        <pc:picChg chg="mod">
          <ac:chgData name="Scot Reagin" userId="248756db-aca0-4c31-8054-c585c5274fce" providerId="ADAL" clId="{0F825F5F-7F78-4929-B6DE-F22E62101D66}" dt="2022-08-05T16:58:50.854" v="73" actId="1076"/>
          <ac:picMkLst>
            <pc:docMk/>
            <pc:sldMk cId="325400186" sldId="418"/>
            <ac:picMk id="24" creationId="{7FDB8C52-7A6C-DC67-5390-F2AEB555FB84}"/>
          </ac:picMkLst>
        </pc:picChg>
        <pc:picChg chg="del mod">
          <ac:chgData name="Scot Reagin" userId="248756db-aca0-4c31-8054-c585c5274fce" providerId="ADAL" clId="{0F825F5F-7F78-4929-B6DE-F22E62101D66}" dt="2022-08-05T16:58:53.258" v="74" actId="478"/>
          <ac:picMkLst>
            <pc:docMk/>
            <pc:sldMk cId="325400186" sldId="418"/>
            <ac:picMk id="26" creationId="{6DA45F13-F3F0-9B88-17EB-6CF63E0C2B2C}"/>
          </ac:picMkLst>
        </pc:picChg>
        <pc:cxnChg chg="mod">
          <ac:chgData name="Scot Reagin" userId="248756db-aca0-4c31-8054-c585c5274fce" providerId="ADAL" clId="{0F825F5F-7F78-4929-B6DE-F22E62101D66}" dt="2022-08-05T16:58:50.854" v="73" actId="1076"/>
          <ac:cxnSpMkLst>
            <pc:docMk/>
            <pc:sldMk cId="325400186" sldId="418"/>
            <ac:cxnSpMk id="12" creationId="{8694D812-3140-B773-B04A-6320341EDD4D}"/>
          </ac:cxnSpMkLst>
        </pc:cxnChg>
        <pc:cxnChg chg="mod">
          <ac:chgData name="Scot Reagin" userId="248756db-aca0-4c31-8054-c585c5274fce" providerId="ADAL" clId="{0F825F5F-7F78-4929-B6DE-F22E62101D66}" dt="2022-08-05T16:58:50.854" v="73" actId="1076"/>
          <ac:cxnSpMkLst>
            <pc:docMk/>
            <pc:sldMk cId="325400186" sldId="418"/>
            <ac:cxnSpMk id="13" creationId="{DC2759D2-6288-4EF2-6594-DC46A8454377}"/>
          </ac:cxnSpMkLst>
        </pc:cxnChg>
        <pc:cxnChg chg="mod">
          <ac:chgData name="Scot Reagin" userId="248756db-aca0-4c31-8054-c585c5274fce" providerId="ADAL" clId="{0F825F5F-7F78-4929-B6DE-F22E62101D66}" dt="2022-08-05T16:58:50.854" v="73" actId="1076"/>
          <ac:cxnSpMkLst>
            <pc:docMk/>
            <pc:sldMk cId="325400186" sldId="418"/>
            <ac:cxnSpMk id="14" creationId="{F331CFB3-E464-98C7-CF6D-3FDE9643DBD3}"/>
          </ac:cxnSpMkLst>
        </pc:cxnChg>
        <pc:cxnChg chg="mod">
          <ac:chgData name="Scot Reagin" userId="248756db-aca0-4c31-8054-c585c5274fce" providerId="ADAL" clId="{0F825F5F-7F78-4929-B6DE-F22E62101D66}" dt="2022-08-05T16:58:50.854" v="73" actId="1076"/>
          <ac:cxnSpMkLst>
            <pc:docMk/>
            <pc:sldMk cId="325400186" sldId="418"/>
            <ac:cxnSpMk id="15" creationId="{A713013C-C0A5-A790-B949-B89B18B023FC}"/>
          </ac:cxnSpMkLst>
        </pc:cxnChg>
        <pc:cxnChg chg="mod">
          <ac:chgData name="Scot Reagin" userId="248756db-aca0-4c31-8054-c585c5274fce" providerId="ADAL" clId="{0F825F5F-7F78-4929-B6DE-F22E62101D66}" dt="2022-08-05T16:58:50.854" v="73" actId="1076"/>
          <ac:cxnSpMkLst>
            <pc:docMk/>
            <pc:sldMk cId="325400186" sldId="418"/>
            <ac:cxnSpMk id="16" creationId="{9B207D9A-412B-5C64-EFE2-CB9A121CA331}"/>
          </ac:cxnSpMkLst>
        </pc:cxnChg>
      </pc:sldChg>
      <pc:sldChg chg="modSp new mod">
        <pc:chgData name="Scot Reagin" userId="248756db-aca0-4c31-8054-c585c5274fce" providerId="ADAL" clId="{0F825F5F-7F78-4929-B6DE-F22E62101D66}" dt="2022-08-05T18:17:04.242" v="422" actId="27636"/>
        <pc:sldMkLst>
          <pc:docMk/>
          <pc:sldMk cId="2273194265" sldId="418"/>
        </pc:sldMkLst>
        <pc:spChg chg="mod">
          <ac:chgData name="Scot Reagin" userId="248756db-aca0-4c31-8054-c585c5274fce" providerId="ADAL" clId="{0F825F5F-7F78-4929-B6DE-F22E62101D66}" dt="2022-08-05T18:17:04.242" v="422" actId="27636"/>
          <ac:spMkLst>
            <pc:docMk/>
            <pc:sldMk cId="2273194265" sldId="418"/>
            <ac:spMk id="2" creationId="{CE0641D6-9631-A7BA-5D21-03D7F5188BA3}"/>
          </ac:spMkLst>
        </pc:spChg>
      </pc:sldChg>
      <pc:sldChg chg="modSp mod ord">
        <pc:chgData name="Scot Reagin" userId="248756db-aca0-4c31-8054-c585c5274fce" providerId="ADAL" clId="{0F825F5F-7F78-4929-B6DE-F22E62101D66}" dt="2022-08-05T18:26:37.203" v="558" actId="27636"/>
        <pc:sldMkLst>
          <pc:docMk/>
          <pc:sldMk cId="1521893171" sldId="419"/>
        </pc:sldMkLst>
        <pc:spChg chg="mod">
          <ac:chgData name="Scot Reagin" userId="248756db-aca0-4c31-8054-c585c5274fce" providerId="ADAL" clId="{0F825F5F-7F78-4929-B6DE-F22E62101D66}" dt="2022-08-05T18:17:04.247" v="423" actId="27636"/>
          <ac:spMkLst>
            <pc:docMk/>
            <pc:sldMk cId="1521893171" sldId="419"/>
            <ac:spMk id="2" creationId="{CE0641D6-9631-A7BA-5D21-03D7F5188BA3}"/>
          </ac:spMkLst>
        </pc:spChg>
        <pc:spChg chg="mod">
          <ac:chgData name="Scot Reagin" userId="248756db-aca0-4c31-8054-c585c5274fce" providerId="ADAL" clId="{0F825F5F-7F78-4929-B6DE-F22E62101D66}" dt="2022-08-05T18:26:37.203" v="558" actId="27636"/>
          <ac:spMkLst>
            <pc:docMk/>
            <pc:sldMk cId="1521893171" sldId="419"/>
            <ac:spMk id="3" creationId="{3E4CE408-E023-0F9F-D20E-5B8F313580C0}"/>
          </ac:spMkLst>
        </pc:spChg>
      </pc:sldChg>
      <pc:sldChg chg="addSp delSp modSp new del mod">
        <pc:chgData name="Scot Reagin" userId="248756db-aca0-4c31-8054-c585c5274fce" providerId="ADAL" clId="{0F825F5F-7F78-4929-B6DE-F22E62101D66}" dt="2022-08-05T17:00:12.595" v="106" actId="47"/>
        <pc:sldMkLst>
          <pc:docMk/>
          <pc:sldMk cId="2831431834" sldId="419"/>
        </pc:sldMkLst>
        <pc:spChg chg="mod">
          <ac:chgData name="Scot Reagin" userId="248756db-aca0-4c31-8054-c585c5274fce" providerId="ADAL" clId="{0F825F5F-7F78-4929-B6DE-F22E62101D66}" dt="2022-08-05T16:59:13.691" v="78"/>
          <ac:spMkLst>
            <pc:docMk/>
            <pc:sldMk cId="2831431834" sldId="419"/>
            <ac:spMk id="2" creationId="{DE80C6D5-B124-E545-41FF-5CA8508D477D}"/>
          </ac:spMkLst>
        </pc:spChg>
        <pc:spChg chg="del">
          <ac:chgData name="Scot Reagin" userId="248756db-aca0-4c31-8054-c585c5274fce" providerId="ADAL" clId="{0F825F5F-7F78-4929-B6DE-F22E62101D66}" dt="2022-08-05T16:59:25.205" v="79" actId="478"/>
          <ac:spMkLst>
            <pc:docMk/>
            <pc:sldMk cId="2831431834" sldId="419"/>
            <ac:spMk id="3" creationId="{EDC59620-278D-87F3-147E-137CA19C4FE9}"/>
          </ac:spMkLst>
        </pc:spChg>
        <pc:spChg chg="mod">
          <ac:chgData name="Scot Reagin" userId="248756db-aca0-4c31-8054-c585c5274fce" providerId="ADAL" clId="{0F825F5F-7F78-4929-B6DE-F22E62101D66}" dt="2022-08-05T16:59:49.374" v="88" actId="1036"/>
          <ac:spMkLst>
            <pc:docMk/>
            <pc:sldMk cId="2831431834" sldId="419"/>
            <ac:spMk id="6" creationId="{F07683FA-C110-C227-35E1-2ABE71AB9AA0}"/>
          </ac:spMkLst>
        </pc:spChg>
        <pc:spChg chg="mod">
          <ac:chgData name="Scot Reagin" userId="248756db-aca0-4c31-8054-c585c5274fce" providerId="ADAL" clId="{0F825F5F-7F78-4929-B6DE-F22E62101D66}" dt="2022-08-05T16:59:53.646" v="94" actId="20577"/>
          <ac:spMkLst>
            <pc:docMk/>
            <pc:sldMk cId="2831431834" sldId="419"/>
            <ac:spMk id="7" creationId="{FC5F8DEB-D862-A4EA-F886-2482E61E6FA2}"/>
          </ac:spMkLst>
        </pc:spChg>
        <pc:spChg chg="mod">
          <ac:chgData name="Scot Reagin" userId="248756db-aca0-4c31-8054-c585c5274fce" providerId="ADAL" clId="{0F825F5F-7F78-4929-B6DE-F22E62101D66}" dt="2022-08-05T16:59:57.516" v="99" actId="20577"/>
          <ac:spMkLst>
            <pc:docMk/>
            <pc:sldMk cId="2831431834" sldId="419"/>
            <ac:spMk id="8" creationId="{21788621-AFB7-FF6E-18D3-E6848E7ABF0F}"/>
          </ac:spMkLst>
        </pc:spChg>
        <pc:spChg chg="mod">
          <ac:chgData name="Scot Reagin" userId="248756db-aca0-4c31-8054-c585c5274fce" providerId="ADAL" clId="{0F825F5F-7F78-4929-B6DE-F22E62101D66}" dt="2022-08-05T17:00:01.676" v="105" actId="20577"/>
          <ac:spMkLst>
            <pc:docMk/>
            <pc:sldMk cId="2831431834" sldId="419"/>
            <ac:spMk id="9" creationId="{08BE3106-5D06-AF86-16A2-771DE02C2BA1}"/>
          </ac:spMkLst>
        </pc:spChg>
        <pc:spChg chg="mod">
          <ac:chgData name="Scot Reagin" userId="248756db-aca0-4c31-8054-c585c5274fce" providerId="ADAL" clId="{0F825F5F-7F78-4929-B6DE-F22E62101D66}" dt="2022-08-05T16:59:42.035" v="83" actId="478"/>
          <ac:spMkLst>
            <pc:docMk/>
            <pc:sldMk cId="2831431834" sldId="419"/>
            <ac:spMk id="11" creationId="{C9212070-54AF-CE79-4653-3B960CFEA14E}"/>
          </ac:spMkLst>
        </pc:spChg>
        <pc:spChg chg="mod">
          <ac:chgData name="Scot Reagin" userId="248756db-aca0-4c31-8054-c585c5274fce" providerId="ADAL" clId="{0F825F5F-7F78-4929-B6DE-F22E62101D66}" dt="2022-08-05T16:59:42.035" v="83" actId="478"/>
          <ac:spMkLst>
            <pc:docMk/>
            <pc:sldMk cId="2831431834" sldId="419"/>
            <ac:spMk id="18" creationId="{9703E2E4-F332-013A-2298-BD78BB34BCFB}"/>
          </ac:spMkLst>
        </pc:spChg>
        <pc:spChg chg="mod">
          <ac:chgData name="Scot Reagin" userId="248756db-aca0-4c31-8054-c585c5274fce" providerId="ADAL" clId="{0F825F5F-7F78-4929-B6DE-F22E62101D66}" dt="2022-08-05T16:59:42.035" v="83" actId="478"/>
          <ac:spMkLst>
            <pc:docMk/>
            <pc:sldMk cId="2831431834" sldId="419"/>
            <ac:spMk id="23" creationId="{62A417BB-CB7B-A555-D39B-798917EB7EF8}"/>
          </ac:spMkLst>
        </pc:spChg>
        <pc:grpChg chg="add mod">
          <ac:chgData name="Scot Reagin" userId="248756db-aca0-4c31-8054-c585c5274fce" providerId="ADAL" clId="{0F825F5F-7F78-4929-B6DE-F22E62101D66}" dt="2022-08-05T16:59:42.035" v="83" actId="478"/>
          <ac:grpSpMkLst>
            <pc:docMk/>
            <pc:sldMk cId="2831431834" sldId="419"/>
            <ac:grpSpMk id="4" creationId="{2AE6D534-4D4B-BCAA-6132-C86484ADE297}"/>
          </ac:grpSpMkLst>
        </pc:grpChg>
        <pc:picChg chg="del 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5" creationId="{7A00872C-C228-DB4A-DB50-785D48D1C085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10" creationId="{4883083B-5FA5-F482-E8BC-6E043A1334A9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17" creationId="{F24287F3-0A95-3F15-B24A-23D87735E0A0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19" creationId="{D3AE8D16-DB91-8558-349A-BB7AC2DCDFEA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20" creationId="{E63B57A1-554B-1CCF-2255-89ED6119697C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21" creationId="{712A0AEE-9F83-A343-747C-F84485B1D096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22" creationId="{EAD19225-0B7E-C4CA-DB36-1F807F30219D}"/>
          </ac:picMkLst>
        </pc:picChg>
        <pc:picChg chg="mod">
          <ac:chgData name="Scot Reagin" userId="248756db-aca0-4c31-8054-c585c5274fce" providerId="ADAL" clId="{0F825F5F-7F78-4929-B6DE-F22E62101D66}" dt="2022-08-05T16:59:42.035" v="83" actId="478"/>
          <ac:picMkLst>
            <pc:docMk/>
            <pc:sldMk cId="2831431834" sldId="419"/>
            <ac:picMk id="24" creationId="{47ACEE45-98A9-5C51-C8FD-0C33EE4BAA9E}"/>
          </ac:picMkLst>
        </pc:picChg>
        <pc:cxnChg chg="mod">
          <ac:chgData name="Scot Reagin" userId="248756db-aca0-4c31-8054-c585c5274fce" providerId="ADAL" clId="{0F825F5F-7F78-4929-B6DE-F22E62101D66}" dt="2022-08-05T16:59:42.035" v="83" actId="478"/>
          <ac:cxnSpMkLst>
            <pc:docMk/>
            <pc:sldMk cId="2831431834" sldId="419"/>
            <ac:cxnSpMk id="12" creationId="{9951623E-238F-2BF1-24E3-955D953C4C2B}"/>
          </ac:cxnSpMkLst>
        </pc:cxnChg>
        <pc:cxnChg chg="mod">
          <ac:chgData name="Scot Reagin" userId="248756db-aca0-4c31-8054-c585c5274fce" providerId="ADAL" clId="{0F825F5F-7F78-4929-B6DE-F22E62101D66}" dt="2022-08-05T16:59:42.035" v="83" actId="478"/>
          <ac:cxnSpMkLst>
            <pc:docMk/>
            <pc:sldMk cId="2831431834" sldId="419"/>
            <ac:cxnSpMk id="13" creationId="{FFA992A9-04AE-AC9F-8625-758565F1890D}"/>
          </ac:cxnSpMkLst>
        </pc:cxnChg>
        <pc:cxnChg chg="mod">
          <ac:chgData name="Scot Reagin" userId="248756db-aca0-4c31-8054-c585c5274fce" providerId="ADAL" clId="{0F825F5F-7F78-4929-B6DE-F22E62101D66}" dt="2022-08-05T16:59:42.035" v="83" actId="478"/>
          <ac:cxnSpMkLst>
            <pc:docMk/>
            <pc:sldMk cId="2831431834" sldId="419"/>
            <ac:cxnSpMk id="14" creationId="{2EA893B6-5FEB-BDD1-5BC3-07310EBAA7F2}"/>
          </ac:cxnSpMkLst>
        </pc:cxnChg>
        <pc:cxnChg chg="mod">
          <ac:chgData name="Scot Reagin" userId="248756db-aca0-4c31-8054-c585c5274fce" providerId="ADAL" clId="{0F825F5F-7F78-4929-B6DE-F22E62101D66}" dt="2022-08-05T16:59:42.035" v="83" actId="478"/>
          <ac:cxnSpMkLst>
            <pc:docMk/>
            <pc:sldMk cId="2831431834" sldId="419"/>
            <ac:cxnSpMk id="15" creationId="{9C7FF0C6-FEF7-9EA4-0449-6E10FBB71C9E}"/>
          </ac:cxnSpMkLst>
        </pc:cxnChg>
        <pc:cxnChg chg="mod">
          <ac:chgData name="Scot Reagin" userId="248756db-aca0-4c31-8054-c585c5274fce" providerId="ADAL" clId="{0F825F5F-7F78-4929-B6DE-F22E62101D66}" dt="2022-08-05T16:59:42.035" v="83" actId="478"/>
          <ac:cxnSpMkLst>
            <pc:docMk/>
            <pc:sldMk cId="2831431834" sldId="419"/>
            <ac:cxnSpMk id="16" creationId="{C37947FF-FAB0-5D34-1751-CA2B04E2648E}"/>
          </ac:cxnSpMkLst>
        </pc:cxnChg>
      </pc:sldChg>
      <pc:sldMasterChg chg="addSp delSp modSp mod delSldLayout modSldLayout">
        <pc:chgData name="Scot Reagin" userId="248756db-aca0-4c31-8054-c585c5274fce" providerId="ADAL" clId="{0F825F5F-7F78-4929-B6DE-F22E62101D66}" dt="2022-08-05T18:17:09.063" v="424" actId="14100"/>
        <pc:sldMasterMkLst>
          <pc:docMk/>
          <pc:sldMasterMk cId="1861927377" sldId="2147483648"/>
        </pc:sldMasterMkLst>
        <pc:spChg chg="mod">
          <ac:chgData name="Scot Reagin" userId="248756db-aca0-4c31-8054-c585c5274fce" providerId="ADAL" clId="{0F825F5F-7F78-4929-B6DE-F22E62101D66}" dt="2022-08-05T16:44:55.552" v="30" actId="14100"/>
          <ac:spMkLst>
            <pc:docMk/>
            <pc:sldMasterMk cId="1861927377" sldId="2147483648"/>
            <ac:spMk id="3" creationId="{1E883686-A97E-12B7-F9BF-287996185DFC}"/>
          </ac:spMkLst>
        </pc:spChg>
        <pc:spChg chg="del">
          <ac:chgData name="Scot Reagin" userId="248756db-aca0-4c31-8054-c585c5274fce" providerId="ADAL" clId="{0F825F5F-7F78-4929-B6DE-F22E62101D66}" dt="2022-08-05T16:44:45.056" v="27" actId="478"/>
          <ac:spMkLst>
            <pc:docMk/>
            <pc:sldMasterMk cId="1861927377" sldId="2147483648"/>
            <ac:spMk id="4" creationId="{D4962A8B-78CB-FAE0-BB40-60E96440E5FE}"/>
          </ac:spMkLst>
        </pc:spChg>
        <pc:spChg chg="del">
          <ac:chgData name="Scot Reagin" userId="248756db-aca0-4c31-8054-c585c5274fce" providerId="ADAL" clId="{0F825F5F-7F78-4929-B6DE-F22E62101D66}" dt="2022-08-05T16:44:43.973" v="26" actId="478"/>
          <ac:spMkLst>
            <pc:docMk/>
            <pc:sldMasterMk cId="1861927377" sldId="2147483648"/>
            <ac:spMk id="5" creationId="{8390DE5A-EEC8-379E-B113-89945E22FF82}"/>
          </ac:spMkLst>
        </pc:spChg>
        <pc:spChg chg="del">
          <ac:chgData name="Scot Reagin" userId="248756db-aca0-4c31-8054-c585c5274fce" providerId="ADAL" clId="{0F825F5F-7F78-4929-B6DE-F22E62101D66}" dt="2022-08-05T16:44:41.779" v="25" actId="478"/>
          <ac:spMkLst>
            <pc:docMk/>
            <pc:sldMasterMk cId="1861927377" sldId="2147483648"/>
            <ac:spMk id="6" creationId="{FF4D7A86-D3FE-E169-93D7-E4676C8467D2}"/>
          </ac:spMkLst>
        </pc:spChg>
        <pc:spChg chg="mod">
          <ac:chgData name="Scot Reagin" userId="248756db-aca0-4c31-8054-c585c5274fce" providerId="ADAL" clId="{0F825F5F-7F78-4929-B6DE-F22E62101D66}" dt="2022-08-05T16:44:48.942" v="28"/>
          <ac:spMkLst>
            <pc:docMk/>
            <pc:sldMasterMk cId="1861927377" sldId="2147483648"/>
            <ac:spMk id="9" creationId="{737F680E-3870-6B28-3FAE-6CA489AA4D90}"/>
          </ac:spMkLst>
        </pc:spChg>
        <pc:grpChg chg="add mod">
          <ac:chgData name="Scot Reagin" userId="248756db-aca0-4c31-8054-c585c5274fce" providerId="ADAL" clId="{0F825F5F-7F78-4929-B6DE-F22E62101D66}" dt="2022-08-05T16:55:21.787" v="41" actId="1076"/>
          <ac:grpSpMkLst>
            <pc:docMk/>
            <pc:sldMasterMk cId="1861927377" sldId="2147483648"/>
            <ac:grpSpMk id="7" creationId="{CB8F9BE1-DC08-A450-C43A-07D77BABB0B4}"/>
          </ac:grpSpMkLst>
        </pc:grpChg>
        <pc:picChg chg="mod">
          <ac:chgData name="Scot Reagin" userId="248756db-aca0-4c31-8054-c585c5274fce" providerId="ADAL" clId="{0F825F5F-7F78-4929-B6DE-F22E62101D66}" dt="2022-08-05T16:44:48.942" v="28"/>
          <ac:picMkLst>
            <pc:docMk/>
            <pc:sldMasterMk cId="1861927377" sldId="2147483648"/>
            <ac:picMk id="8" creationId="{969633DC-C52F-DF07-0780-565879E3CDDC}"/>
          </ac:picMkLst>
        </pc:picChg>
        <pc:picChg chg="add mod">
          <ac:chgData name="Scot Reagin" userId="248756db-aca0-4c31-8054-c585c5274fce" providerId="ADAL" clId="{0F825F5F-7F78-4929-B6DE-F22E62101D66}" dt="2022-08-05T16:55:25.291" v="42" actId="1076"/>
          <ac:picMkLst>
            <pc:docMk/>
            <pc:sldMasterMk cId="1861927377" sldId="2147483648"/>
            <ac:picMk id="11" creationId="{D7F75710-D979-F5E5-B18D-6333194AD21D}"/>
          </ac:picMkLst>
        </pc:picChg>
        <pc:sldLayoutChg chg="delSp mod">
          <pc:chgData name="Scot Reagin" userId="248756db-aca0-4c31-8054-c585c5274fce" providerId="ADAL" clId="{0F825F5F-7F78-4929-B6DE-F22E62101D66}" dt="2022-08-05T16:55:34.956" v="45" actId="478"/>
          <pc:sldLayoutMkLst>
            <pc:docMk/>
            <pc:sldMasterMk cId="1861927377" sldId="2147483648"/>
            <pc:sldLayoutMk cId="2645012028" sldId="2147483649"/>
          </pc:sldLayoutMkLst>
          <pc:spChg chg="del">
            <ac:chgData name="Scot Reagin" userId="248756db-aca0-4c31-8054-c585c5274fce" providerId="ADAL" clId="{0F825F5F-7F78-4929-B6DE-F22E62101D66}" dt="2022-08-05T16:55:31.175" v="43" actId="478"/>
            <ac:spMkLst>
              <pc:docMk/>
              <pc:sldMasterMk cId="1861927377" sldId="2147483648"/>
              <pc:sldLayoutMk cId="2645012028" sldId="2147483649"/>
              <ac:spMk id="4" creationId="{087C0EE6-2406-0238-6F65-BBA8CD1B235E}"/>
            </ac:spMkLst>
          </pc:spChg>
          <pc:spChg chg="del">
            <ac:chgData name="Scot Reagin" userId="248756db-aca0-4c31-8054-c585c5274fce" providerId="ADAL" clId="{0F825F5F-7F78-4929-B6DE-F22E62101D66}" dt="2022-08-05T16:55:33.493" v="44" actId="478"/>
            <ac:spMkLst>
              <pc:docMk/>
              <pc:sldMasterMk cId="1861927377" sldId="2147483648"/>
              <pc:sldLayoutMk cId="2645012028" sldId="2147483649"/>
              <ac:spMk id="5" creationId="{AFDF90E0-34B2-E7AD-D6D6-30F4D2F05818}"/>
            </ac:spMkLst>
          </pc:spChg>
          <pc:spChg chg="del">
            <ac:chgData name="Scot Reagin" userId="248756db-aca0-4c31-8054-c585c5274fce" providerId="ADAL" clId="{0F825F5F-7F78-4929-B6DE-F22E62101D66}" dt="2022-08-05T16:55:34.956" v="45" actId="478"/>
            <ac:spMkLst>
              <pc:docMk/>
              <pc:sldMasterMk cId="1861927377" sldId="2147483648"/>
              <pc:sldLayoutMk cId="2645012028" sldId="2147483649"/>
              <ac:spMk id="6" creationId="{558F79A9-B09D-0C55-9F3B-757DDF4F8785}"/>
            </ac:spMkLst>
          </pc:spChg>
        </pc:sldLayoutChg>
        <pc:sldLayoutChg chg="delSp modSp mod">
          <pc:chgData name="Scot Reagin" userId="248756db-aca0-4c31-8054-c585c5274fce" providerId="ADAL" clId="{0F825F5F-7F78-4929-B6DE-F22E62101D66}" dt="2022-08-05T18:17:09.063" v="424" actId="14100"/>
          <pc:sldLayoutMkLst>
            <pc:docMk/>
            <pc:sldMasterMk cId="1861927377" sldId="2147483648"/>
            <pc:sldLayoutMk cId="1691227192" sldId="2147483650"/>
          </pc:sldLayoutMkLst>
          <pc:spChg chg="mod">
            <ac:chgData name="Scot Reagin" userId="248756db-aca0-4c31-8054-c585c5274fce" providerId="ADAL" clId="{0F825F5F-7F78-4929-B6DE-F22E62101D66}" dt="2022-08-05T18:17:04.165" v="421" actId="14100"/>
            <ac:spMkLst>
              <pc:docMk/>
              <pc:sldMasterMk cId="1861927377" sldId="2147483648"/>
              <pc:sldLayoutMk cId="1691227192" sldId="2147483650"/>
              <ac:spMk id="2" creationId="{423B451A-B401-EE0B-E873-3B2051046C1D}"/>
            </ac:spMkLst>
          </pc:spChg>
          <pc:spChg chg="mod">
            <ac:chgData name="Scot Reagin" userId="248756db-aca0-4c31-8054-c585c5274fce" providerId="ADAL" clId="{0F825F5F-7F78-4929-B6DE-F22E62101D66}" dt="2022-08-05T18:17:09.063" v="424" actId="14100"/>
            <ac:spMkLst>
              <pc:docMk/>
              <pc:sldMasterMk cId="1861927377" sldId="2147483648"/>
              <pc:sldLayoutMk cId="1691227192" sldId="2147483650"/>
              <ac:spMk id="3" creationId="{057C0E8D-330C-05DB-A7A3-FBEF894EEF5A}"/>
            </ac:spMkLst>
          </pc:spChg>
          <pc:spChg chg="del">
            <ac:chgData name="Scot Reagin" userId="248756db-aca0-4c31-8054-c585c5274fce" providerId="ADAL" clId="{0F825F5F-7F78-4929-B6DE-F22E62101D66}" dt="2022-08-05T16:55:42.177" v="46" actId="478"/>
            <ac:spMkLst>
              <pc:docMk/>
              <pc:sldMasterMk cId="1861927377" sldId="2147483648"/>
              <pc:sldLayoutMk cId="1691227192" sldId="2147483650"/>
              <ac:spMk id="4" creationId="{016F94D7-A414-FE1C-7EA1-D6D95E27E85D}"/>
            </ac:spMkLst>
          </pc:spChg>
          <pc:spChg chg="del">
            <ac:chgData name="Scot Reagin" userId="248756db-aca0-4c31-8054-c585c5274fce" providerId="ADAL" clId="{0F825F5F-7F78-4929-B6DE-F22E62101D66}" dt="2022-08-05T16:55:43.999" v="47" actId="478"/>
            <ac:spMkLst>
              <pc:docMk/>
              <pc:sldMasterMk cId="1861927377" sldId="2147483648"/>
              <pc:sldLayoutMk cId="1691227192" sldId="2147483650"/>
              <ac:spMk id="5" creationId="{9E305574-5110-8A0E-27A6-C59A637B99D0}"/>
            </ac:spMkLst>
          </pc:spChg>
          <pc:spChg chg="del">
            <ac:chgData name="Scot Reagin" userId="248756db-aca0-4c31-8054-c585c5274fce" providerId="ADAL" clId="{0F825F5F-7F78-4929-B6DE-F22E62101D66}" dt="2022-08-05T16:55:45.798" v="48" actId="478"/>
            <ac:spMkLst>
              <pc:docMk/>
              <pc:sldMasterMk cId="1861927377" sldId="2147483648"/>
              <pc:sldLayoutMk cId="1691227192" sldId="2147483650"/>
              <ac:spMk id="6" creationId="{0EA2B65E-C955-F23F-B383-04D3652140CB}"/>
            </ac:spMkLst>
          </pc:spChg>
        </pc:sldLayoutChg>
        <pc:sldLayoutChg chg="del">
          <pc:chgData name="Scot Reagin" userId="248756db-aca0-4c31-8054-c585c5274fce" providerId="ADAL" clId="{0F825F5F-7F78-4929-B6DE-F22E62101D66}" dt="2022-08-05T16:55:48.850" v="49" actId="2696"/>
          <pc:sldLayoutMkLst>
            <pc:docMk/>
            <pc:sldMasterMk cId="1861927377" sldId="2147483648"/>
            <pc:sldLayoutMk cId="3721975092" sldId="2147483651"/>
          </pc:sldLayoutMkLst>
        </pc:sldLayoutChg>
        <pc:sldLayoutChg chg="delSp mod">
          <pc:chgData name="Scot Reagin" userId="248756db-aca0-4c31-8054-c585c5274fce" providerId="ADAL" clId="{0F825F5F-7F78-4929-B6DE-F22E62101D66}" dt="2022-08-05T16:55:57.410" v="52" actId="478"/>
          <pc:sldLayoutMkLst>
            <pc:docMk/>
            <pc:sldMasterMk cId="1861927377" sldId="2147483648"/>
            <pc:sldLayoutMk cId="2017425101" sldId="2147483652"/>
          </pc:sldLayoutMkLst>
          <pc:spChg chg="del">
            <ac:chgData name="Scot Reagin" userId="248756db-aca0-4c31-8054-c585c5274fce" providerId="ADAL" clId="{0F825F5F-7F78-4929-B6DE-F22E62101D66}" dt="2022-08-05T16:55:54.169" v="50" actId="478"/>
            <ac:spMkLst>
              <pc:docMk/>
              <pc:sldMasterMk cId="1861927377" sldId="2147483648"/>
              <pc:sldLayoutMk cId="2017425101" sldId="2147483652"/>
              <ac:spMk id="5" creationId="{F594D733-7839-2FE0-0078-0DE33A1179D4}"/>
            </ac:spMkLst>
          </pc:spChg>
          <pc:spChg chg="del">
            <ac:chgData name="Scot Reagin" userId="248756db-aca0-4c31-8054-c585c5274fce" providerId="ADAL" clId="{0F825F5F-7F78-4929-B6DE-F22E62101D66}" dt="2022-08-05T16:55:55.791" v="51" actId="478"/>
            <ac:spMkLst>
              <pc:docMk/>
              <pc:sldMasterMk cId="1861927377" sldId="2147483648"/>
              <pc:sldLayoutMk cId="2017425101" sldId="2147483652"/>
              <ac:spMk id="6" creationId="{005DD1B0-8A0A-8843-6417-547D002356EF}"/>
            </ac:spMkLst>
          </pc:spChg>
          <pc:spChg chg="del">
            <ac:chgData name="Scot Reagin" userId="248756db-aca0-4c31-8054-c585c5274fce" providerId="ADAL" clId="{0F825F5F-7F78-4929-B6DE-F22E62101D66}" dt="2022-08-05T16:55:57.410" v="52" actId="478"/>
            <ac:spMkLst>
              <pc:docMk/>
              <pc:sldMasterMk cId="1861927377" sldId="2147483648"/>
              <pc:sldLayoutMk cId="2017425101" sldId="2147483652"/>
              <ac:spMk id="7" creationId="{E005B759-A824-0D12-6A8B-41EE6FFF97DB}"/>
            </ac:spMkLst>
          </pc:spChg>
        </pc:sldLayoutChg>
        <pc:sldLayoutChg chg="del">
          <pc:chgData name="Scot Reagin" userId="248756db-aca0-4c31-8054-c585c5274fce" providerId="ADAL" clId="{0F825F5F-7F78-4929-B6DE-F22E62101D66}" dt="2022-08-05T16:55:59.824" v="53" actId="2696"/>
          <pc:sldLayoutMkLst>
            <pc:docMk/>
            <pc:sldMasterMk cId="1861927377" sldId="2147483648"/>
            <pc:sldLayoutMk cId="3864557570" sldId="2147483653"/>
          </pc:sldLayoutMkLst>
        </pc:sldLayoutChg>
        <pc:sldLayoutChg chg="addSp delSp modSp mod">
          <pc:chgData name="Scot Reagin" userId="248756db-aca0-4c31-8054-c585c5274fce" providerId="ADAL" clId="{0F825F5F-7F78-4929-B6DE-F22E62101D66}" dt="2022-08-05T16:56:12.775" v="56" actId="478"/>
          <pc:sldLayoutMkLst>
            <pc:docMk/>
            <pc:sldMasterMk cId="1861927377" sldId="2147483648"/>
            <pc:sldLayoutMk cId="3523767127" sldId="2147483654"/>
          </pc:sldLayoutMkLst>
          <pc:spChg chg="del">
            <ac:chgData name="Scot Reagin" userId="248756db-aca0-4c31-8054-c585c5274fce" providerId="ADAL" clId="{0F825F5F-7F78-4929-B6DE-F22E62101D66}" dt="2022-08-05T16:56:08.774" v="54" actId="478"/>
            <ac:spMkLst>
              <pc:docMk/>
              <pc:sldMasterMk cId="1861927377" sldId="2147483648"/>
              <pc:sldLayoutMk cId="3523767127" sldId="2147483654"/>
              <ac:spMk id="3" creationId="{285872FA-2675-0A80-67CB-79E7A90BD37C}"/>
            </ac:spMkLst>
          </pc:spChg>
          <pc:spChg chg="del">
            <ac:chgData name="Scot Reagin" userId="248756db-aca0-4c31-8054-c585c5274fce" providerId="ADAL" clId="{0F825F5F-7F78-4929-B6DE-F22E62101D66}" dt="2022-08-05T16:56:10.484" v="55" actId="478"/>
            <ac:spMkLst>
              <pc:docMk/>
              <pc:sldMasterMk cId="1861927377" sldId="2147483648"/>
              <pc:sldLayoutMk cId="3523767127" sldId="2147483654"/>
              <ac:spMk id="4" creationId="{68DF480D-F2A1-4D01-5D7D-6536AF603C12}"/>
            </ac:spMkLst>
          </pc:spChg>
          <pc:spChg chg="del">
            <ac:chgData name="Scot Reagin" userId="248756db-aca0-4c31-8054-c585c5274fce" providerId="ADAL" clId="{0F825F5F-7F78-4929-B6DE-F22E62101D66}" dt="2022-08-05T16:56:12.775" v="56" actId="478"/>
            <ac:spMkLst>
              <pc:docMk/>
              <pc:sldMasterMk cId="1861927377" sldId="2147483648"/>
              <pc:sldLayoutMk cId="3523767127" sldId="2147483654"/>
              <ac:spMk id="5" creationId="{04D5383E-4832-2179-9503-02096EBBC3A8}"/>
            </ac:spMkLst>
          </pc:spChg>
          <pc:picChg chg="add del mod">
            <ac:chgData name="Scot Reagin" userId="248756db-aca0-4c31-8054-c585c5274fce" providerId="ADAL" clId="{0F825F5F-7F78-4929-B6DE-F22E62101D66}" dt="2022-08-05T16:54:51.327" v="35" actId="478"/>
            <ac:picMkLst>
              <pc:docMk/>
              <pc:sldMasterMk cId="1861927377" sldId="2147483648"/>
              <pc:sldLayoutMk cId="3523767127" sldId="2147483654"/>
              <ac:picMk id="7" creationId="{FB64A436-0EE5-6D59-961F-E95F3196369D}"/>
            </ac:picMkLst>
          </pc:picChg>
        </pc:sldLayoutChg>
        <pc:sldLayoutChg chg="del">
          <pc:chgData name="Scot Reagin" userId="248756db-aca0-4c31-8054-c585c5274fce" providerId="ADAL" clId="{0F825F5F-7F78-4929-B6DE-F22E62101D66}" dt="2022-08-05T16:56:15.843" v="57" actId="2696"/>
          <pc:sldLayoutMkLst>
            <pc:docMk/>
            <pc:sldMasterMk cId="1861927377" sldId="2147483648"/>
            <pc:sldLayoutMk cId="1571913377" sldId="2147483655"/>
          </pc:sldLayoutMkLst>
        </pc:sldLayoutChg>
        <pc:sldLayoutChg chg="del">
          <pc:chgData name="Scot Reagin" userId="248756db-aca0-4c31-8054-c585c5274fce" providerId="ADAL" clId="{0F825F5F-7F78-4929-B6DE-F22E62101D66}" dt="2022-08-05T16:56:17.758" v="58" actId="2696"/>
          <pc:sldLayoutMkLst>
            <pc:docMk/>
            <pc:sldMasterMk cId="1861927377" sldId="2147483648"/>
            <pc:sldLayoutMk cId="1253054413" sldId="2147483656"/>
          </pc:sldLayoutMkLst>
        </pc:sldLayoutChg>
        <pc:sldLayoutChg chg="del">
          <pc:chgData name="Scot Reagin" userId="248756db-aca0-4c31-8054-c585c5274fce" providerId="ADAL" clId="{0F825F5F-7F78-4929-B6DE-F22E62101D66}" dt="2022-08-05T16:56:18.860" v="59" actId="2696"/>
          <pc:sldLayoutMkLst>
            <pc:docMk/>
            <pc:sldMasterMk cId="1861927377" sldId="2147483648"/>
            <pc:sldLayoutMk cId="3972214711" sldId="2147483657"/>
          </pc:sldLayoutMkLst>
        </pc:sldLayoutChg>
        <pc:sldLayoutChg chg="del">
          <pc:chgData name="Scot Reagin" userId="248756db-aca0-4c31-8054-c585c5274fce" providerId="ADAL" clId="{0F825F5F-7F78-4929-B6DE-F22E62101D66}" dt="2022-08-05T16:56:20.160" v="60" actId="2696"/>
          <pc:sldLayoutMkLst>
            <pc:docMk/>
            <pc:sldMasterMk cId="1861927377" sldId="2147483648"/>
            <pc:sldLayoutMk cId="151635757" sldId="2147483658"/>
          </pc:sldLayoutMkLst>
        </pc:sldLayoutChg>
        <pc:sldLayoutChg chg="del">
          <pc:chgData name="Scot Reagin" userId="248756db-aca0-4c31-8054-c585c5274fce" providerId="ADAL" clId="{0F825F5F-7F78-4929-B6DE-F22E62101D66}" dt="2022-08-05T16:56:21.217" v="61" actId="2696"/>
          <pc:sldLayoutMkLst>
            <pc:docMk/>
            <pc:sldMasterMk cId="1861927377" sldId="2147483648"/>
            <pc:sldLayoutMk cId="38151862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CA3B-FAD5-352D-9D46-4D3BFC79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DD46-12BF-C127-65EE-A38AFB77A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0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451A-B401-EE0B-E873-3B20510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0E8D-330C-05DB-A7A3-FBEF894E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533"/>
            <a:ext cx="10515600" cy="4437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22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41BF-4D7F-5238-6BBC-99A96F6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A9DA-A06A-640E-4650-D31085C6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64BB-8114-93A7-D1CB-035CDBBF0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4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1FE0-4E6C-E032-53B2-D2072CD2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7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2" b="0" i="0">
                <a:solidFill>
                  <a:srgbClr val="1E1E1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0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23CA9-0BDD-13CE-D7EA-25454E89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3686-A97E-12B7-F9BF-28799618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F9BE1-DC08-A450-C43A-07D77BABB0B4}"/>
              </a:ext>
            </a:extLst>
          </p:cNvPr>
          <p:cNvGrpSpPr/>
          <p:nvPr userDrawn="1"/>
        </p:nvGrpSpPr>
        <p:grpSpPr>
          <a:xfrm>
            <a:off x="9965921" y="5883981"/>
            <a:ext cx="1714633" cy="974019"/>
            <a:chOff x="9872933" y="5786321"/>
            <a:chExt cx="1704302" cy="928540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69633DC-C52F-DF07-0780-565879E3C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222848" y="5786321"/>
              <a:ext cx="866727" cy="50107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7F680E-3870-6B28-3FAE-6CA489AA4D90}"/>
                </a:ext>
              </a:extLst>
            </p:cNvPr>
            <p:cNvSpPr txBox="1"/>
            <p:nvPr/>
          </p:nvSpPr>
          <p:spPr>
            <a:xfrm>
              <a:off x="9872933" y="6345529"/>
              <a:ext cx="1704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 err="1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SQLSaturday</a:t>
              </a:r>
              <a:endPara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75710-D979-F5E5-B18D-6333194AD21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1" y="6146790"/>
            <a:ext cx="2512467" cy="4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1781-CC31-8253-782A-FF12700B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417" y="1122363"/>
            <a:ext cx="9908583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SQL Saturday Denver 2022 (#1034)</a:t>
            </a:r>
            <a:br>
              <a: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CE17-EE1A-F6CC-2223-A667589C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97" y="3602038"/>
            <a:ext cx="9722603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1D6-9631-A7BA-5D21-03D7F5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E408-E023-0F9F-D20E-5B8F3135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81"/>
            <a:ext cx="10515600" cy="426203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8:30 – 9:30 Session 1</a:t>
            </a:r>
          </a:p>
          <a:p>
            <a:pPr>
              <a:spcAft>
                <a:spcPts val="600"/>
              </a:spcAft>
            </a:pPr>
            <a:r>
              <a:rPr lang="en-US" dirty="0"/>
              <a:t>9:40 – 10:40 Session 2</a:t>
            </a:r>
          </a:p>
          <a:p>
            <a:pPr>
              <a:spcAft>
                <a:spcPts val="600"/>
              </a:spcAft>
            </a:pPr>
            <a:r>
              <a:rPr lang="en-US" dirty="0"/>
              <a:t>10:50 – 11:50 Session 3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5"/>
                </a:solidFill>
              </a:rPr>
              <a:t>Lunch</a:t>
            </a:r>
          </a:p>
          <a:p>
            <a:pPr>
              <a:spcAft>
                <a:spcPts val="600"/>
              </a:spcAft>
            </a:pPr>
            <a:r>
              <a:rPr lang="en-US" dirty="0"/>
              <a:t>1:00 – 2:00 Session 4</a:t>
            </a:r>
          </a:p>
          <a:p>
            <a:pPr>
              <a:spcAft>
                <a:spcPts val="600"/>
              </a:spcAft>
            </a:pPr>
            <a:r>
              <a:rPr lang="en-US" dirty="0"/>
              <a:t>2:10 – 3:10 Session 5 </a:t>
            </a:r>
          </a:p>
          <a:p>
            <a:pPr>
              <a:spcAft>
                <a:spcPts val="600"/>
              </a:spcAft>
            </a:pPr>
            <a:r>
              <a:rPr lang="en-US" dirty="0"/>
              <a:t>3:20 – 4:20 Session 6</a:t>
            </a:r>
          </a:p>
        </p:txBody>
      </p:sp>
    </p:spTree>
    <p:extLst>
      <p:ext uri="{BB962C8B-B14F-4D97-AF65-F5344CB8AC3E}">
        <p14:creationId xmlns:p14="http://schemas.microsoft.com/office/powerpoint/2010/main" val="15218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95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to our Host and Sponsors!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A1B80D-1C2D-D9CC-C4BA-D513C8CF1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1" y="2612572"/>
            <a:ext cx="2110687" cy="833781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D5A5B04-C7A1-7800-9BE3-340E4DCAA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73" y="3315135"/>
            <a:ext cx="1062214" cy="7846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85B3623-5871-4F82-D176-C2318C29B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78" y="4795521"/>
            <a:ext cx="1947490" cy="5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D6932-5A70-41EF-BCC8-E0042366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937" y="2622198"/>
            <a:ext cx="1365696" cy="377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56444-CC58-5DFC-DD8E-62E3F6DE4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665" y="2870494"/>
            <a:ext cx="2018558" cy="449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3EDF5-8E25-3D6C-7E73-07E4F8703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218" y="4858596"/>
            <a:ext cx="965209" cy="175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F821A-D131-BB20-A992-0576EADE8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665" y="3446353"/>
            <a:ext cx="2264923" cy="536194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56C0F54D-B84A-E5F6-E8E0-F5C3E3343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466" y="5400655"/>
            <a:ext cx="1062636" cy="6309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E93791-F043-1B8E-990A-43075C6C2AF8}"/>
              </a:ext>
            </a:extLst>
          </p:cNvPr>
          <p:cNvSpPr/>
          <p:nvPr/>
        </p:nvSpPr>
        <p:spPr>
          <a:xfrm>
            <a:off x="908844" y="1238906"/>
            <a:ext cx="10646434" cy="7956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6C6D8-B9B7-BE6F-D14F-1A05B2949A55}"/>
              </a:ext>
            </a:extLst>
          </p:cNvPr>
          <p:cNvSpPr txBox="1"/>
          <p:nvPr/>
        </p:nvSpPr>
        <p:spPr>
          <a:xfrm>
            <a:off x="998966" y="1003869"/>
            <a:ext cx="26224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>
                <a:solidFill>
                  <a:srgbClr val="0070C0"/>
                </a:solidFill>
              </a:rPr>
              <a:t>Platinum Sponsor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5DA713-76CB-32B2-AB50-2EDA3144A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0429" y="5618409"/>
            <a:ext cx="1512203" cy="324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8C1405-0E4F-7E26-8500-0E7EE3538A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0324" y="4724580"/>
            <a:ext cx="562256" cy="56225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C932EC9-1863-E28E-F733-B9F91236C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74" y="4803343"/>
            <a:ext cx="1947490" cy="1317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3864CE-E97A-1F6F-4642-C910D3313C8D}"/>
              </a:ext>
            </a:extLst>
          </p:cNvPr>
          <p:cNvSpPr/>
          <p:nvPr/>
        </p:nvSpPr>
        <p:spPr>
          <a:xfrm>
            <a:off x="859766" y="2437253"/>
            <a:ext cx="10646434" cy="198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BDA98-B841-C73C-CA42-308347AE99F3}"/>
              </a:ext>
            </a:extLst>
          </p:cNvPr>
          <p:cNvSpPr txBox="1"/>
          <p:nvPr/>
        </p:nvSpPr>
        <p:spPr>
          <a:xfrm>
            <a:off x="998967" y="2172006"/>
            <a:ext cx="25103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Summit Sponsors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222B6-4FA0-5101-2FE4-4F624F677C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9420" y="1393517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9C482A2-E030-072A-32A5-D7BBE9DD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51" y="0"/>
            <a:ext cx="60794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1D6-9631-A7BA-5D21-03D7F5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Speaker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E408-E023-0F9F-D20E-5B8F3135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1D6-9631-A7BA-5D21-03D7F5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E408-E023-0F9F-D20E-5B8F3135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152D88EDF3AD47A3887D0B57E1D175" ma:contentTypeVersion="13" ma:contentTypeDescription="Create a new document." ma:contentTypeScope="" ma:versionID="20eb41efc44a44a0aabbc9fac5f14415">
  <xsd:schema xmlns:xsd="http://www.w3.org/2001/XMLSchema" xmlns:xs="http://www.w3.org/2001/XMLSchema" xmlns:p="http://schemas.microsoft.com/office/2006/metadata/properties" xmlns:ns2="80e1d6d3-71ff-480f-a0c9-8b77894aa270" xmlns:ns3="e00d9e20-e36b-4572-8c20-daa1884b8063" targetNamespace="http://schemas.microsoft.com/office/2006/metadata/properties" ma:root="true" ma:fieldsID="aa4e682edc82ad232ddfc11263f0fffa" ns2:_="" ns3:_="">
    <xsd:import namespace="80e1d6d3-71ff-480f-a0c9-8b77894aa270"/>
    <xsd:import namespace="e00d9e20-e36b-4572-8c20-daa1884b80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1d6d3-71ff-480f-a0c9-8b77894aa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0a99bc6-8870-48e2-b34d-245a7f2739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d9e20-e36b-4572-8c20-daa1884b806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0cf6e133-0f64-4a67-b382-b1c9ef2c019a}" ma:internalName="TaxCatchAll" ma:showField="CatchAllData" ma:web="e00d9e20-e36b-4572-8c20-daa1884b80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1F81E-DA1E-41E8-B9AA-D8831B732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e1d6d3-71ff-480f-a0c9-8b77894aa270"/>
    <ds:schemaRef ds:uri="e00d9e20-e36b-4572-8c20-daa1884b8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41E76-9FCA-4A7B-B18C-4EE177470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SQL Saturday Denver 2022 (#1034) </vt:lpstr>
      <vt:lpstr>Event Schedule</vt:lpstr>
      <vt:lpstr>Thank you to our Host and Sponsors!</vt:lpstr>
      <vt:lpstr>PowerPoint Presentation</vt:lpstr>
      <vt:lpstr>Speaker Introduction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to our Host and Sponsors!</dc:title>
  <dc:creator>Scot Reagin</dc:creator>
  <cp:lastModifiedBy>Scot Reagin</cp:lastModifiedBy>
  <cp:revision>1</cp:revision>
  <dcterms:created xsi:type="dcterms:W3CDTF">2022-08-05T16:26:51Z</dcterms:created>
  <dcterms:modified xsi:type="dcterms:W3CDTF">2022-09-14T14:21:53Z</dcterms:modified>
</cp:coreProperties>
</file>