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0092-6E3F-1B51-924D-07F7B08E2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Artificial Neural Network (ANN) from Scratch with TensorFlow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3A8DE-0BBB-E343-DFF4-2BAD9C581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Artificial Neural Networks (ANN)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to Build an ANN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9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44E4-078D-5A0D-6449-D64E6C0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Artificial Neural Network?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CB12-B72C-9CD6-2ED1-38949F84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is a computational model inspired by the structure and functioning of the human brain.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consists of interconnected layers of nodes (neurons) that process and transform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 Layer:</a:t>
            </a:r>
            <a:r>
              <a:rPr lang="en-US" dirty="0"/>
              <a:t> Accepts data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Hidden Layers:</a:t>
            </a:r>
            <a:r>
              <a:rPr lang="en-US" dirty="0"/>
              <a:t> Extract patterns and learn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 Layer:</a:t>
            </a:r>
            <a:r>
              <a:rPr lang="en-US" dirty="0"/>
              <a:t> Produces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Classification, regression, image recognition,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F845-F1FD-DF7F-46EE-2E5D3761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F958-D75B-7F5F-C265-9E18B483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 Used:</a:t>
            </a:r>
            <a:r>
              <a:rPr lang="en-IN" dirty="0"/>
              <a:t> Iris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Features:</a:t>
            </a:r>
            <a:r>
              <a:rPr lang="en-IN" dirty="0"/>
              <a:t> Sepal length, Sepal width, Petal length, Petal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Target Classes:</a:t>
            </a:r>
            <a:r>
              <a:rPr lang="en-IN" dirty="0"/>
              <a:t> Three flower species (</a:t>
            </a:r>
            <a:r>
              <a:rPr lang="en-IN" dirty="0" err="1"/>
              <a:t>Setosa</a:t>
            </a:r>
            <a:r>
              <a:rPr lang="en-IN" dirty="0"/>
              <a:t>, Versicolor, Virginica)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Build an ANN to classify flower species based on input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7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F3F-503A-619F-423B-C62AD742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Build the ANN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B708-C508-8558-7D3C-D359845D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Load the Iris dataset and preprocess it.</a:t>
            </a:r>
          </a:p>
          <a:p>
            <a:pPr>
              <a:buFont typeface="+mj-lt"/>
              <a:buAutoNum type="arabicPeriod"/>
            </a:pPr>
            <a:r>
              <a:rPr lang="en-US" dirty="0"/>
              <a:t>Split the dataset into training and testing sets.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Standardize the features for better model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an ANN using TensorFlow/</a:t>
            </a:r>
            <a:r>
              <a:rPr lang="en-US" dirty="0" err="1"/>
              <a:t>Keras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layer: 4 nodes (features)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Hidden layers: 10 and 8 nodes with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layer: 3 nodes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Compile the model with categorical cross-entropy loss and Adam optimizer.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 the model and evaluate it on test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7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0F7-9771-DCC4-979B-628013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ANN Model 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9C0D-2386-46CA-3238-CAA94691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Architecture Overview: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Input Layer: 4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Hidden Layer 1: 10 nodes (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Hidden Layer 2: 8 nodes (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Output Layer: 3 nodes (</a:t>
            </a:r>
            <a:r>
              <a:rPr lang="en-IN" dirty="0" err="1"/>
              <a:t>Softmax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Compilation Details: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Optimizer:</a:t>
            </a:r>
            <a:r>
              <a:rPr lang="en-IN" dirty="0"/>
              <a:t>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Loss Function:</a:t>
            </a:r>
            <a:r>
              <a:rPr lang="en-IN" dirty="0"/>
              <a:t> Categorical Cross-Entropy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Metrics:</a:t>
            </a:r>
            <a:r>
              <a:rPr lang="en-IN" dirty="0"/>
              <a:t>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6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F80-D73E-4C66-70A1-5E87A4B8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 Progress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AF9-83AA-5545-CDFF-877882B0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Parameters: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Size: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Split: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Plots: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vs.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vs. Validation Loss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1C6-1C25-E1E0-FD38-A09AAD44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465A-C1DD-60DC-46DE-0425D8F7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Accuracy:</a:t>
            </a:r>
            <a:r>
              <a:rPr lang="en-US" dirty="0"/>
              <a:t> 96.67%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Evaluation: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predictions against true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high accuracy in classifying the Iris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52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DAEE-B8FD-E0B1-B6BC-A299518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and 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3758-E5AA-84FD-6BE1-3FE01F02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effectively classified the Iris dataset with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preprocessing (scaling and one-hot encoding) in improving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Building an ANN from scratch is a foundational skill in deep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This project enhanced understanding of model architecture, training, and evaluation.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5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416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Building an Artificial Neural Network (ANN) from Scratch with TensorFlow </vt:lpstr>
      <vt:lpstr>What is an Artificial Neural Network? </vt:lpstr>
      <vt:lpstr>Dataset Overview </vt:lpstr>
      <vt:lpstr>Steps to Build the ANN </vt:lpstr>
      <vt:lpstr>ANN Model Summary </vt:lpstr>
      <vt:lpstr>Training Progress </vt:lpstr>
      <vt:lpstr>Evaluation Results </vt:lpstr>
      <vt:lpstr>Insights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K</dc:creator>
  <cp:lastModifiedBy>Aravind K</cp:lastModifiedBy>
  <cp:revision>1</cp:revision>
  <dcterms:created xsi:type="dcterms:W3CDTF">2024-11-25T16:12:52Z</dcterms:created>
  <dcterms:modified xsi:type="dcterms:W3CDTF">2024-11-25T16:18:59Z</dcterms:modified>
</cp:coreProperties>
</file>