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E87458F-6880-4338-8018-10CD245D18C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334F714-BDBF-4CA4-964A-80F2E4A6DA1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96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458F-6880-4338-8018-10CD245D18C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F714-BDBF-4CA4-964A-80F2E4A6D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11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458F-6880-4338-8018-10CD245D18C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F714-BDBF-4CA4-964A-80F2E4A6DA1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31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458F-6880-4338-8018-10CD245D18C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F714-BDBF-4CA4-964A-80F2E4A6DA1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834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458F-6880-4338-8018-10CD245D18C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F714-BDBF-4CA4-964A-80F2E4A6D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97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458F-6880-4338-8018-10CD245D18C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F714-BDBF-4CA4-964A-80F2E4A6DA1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967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458F-6880-4338-8018-10CD245D18C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F714-BDBF-4CA4-964A-80F2E4A6DA1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417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458F-6880-4338-8018-10CD245D18C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F714-BDBF-4CA4-964A-80F2E4A6DA1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842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458F-6880-4338-8018-10CD245D18C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F714-BDBF-4CA4-964A-80F2E4A6DA1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66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458F-6880-4338-8018-10CD245D18C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F714-BDBF-4CA4-964A-80F2E4A6D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42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458F-6880-4338-8018-10CD245D18C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F714-BDBF-4CA4-964A-80F2E4A6DA1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81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458F-6880-4338-8018-10CD245D18C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F714-BDBF-4CA4-964A-80F2E4A6D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02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458F-6880-4338-8018-10CD245D18C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F714-BDBF-4CA4-964A-80F2E4A6DA1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82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458F-6880-4338-8018-10CD245D18C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F714-BDBF-4CA4-964A-80F2E4A6DA1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60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458F-6880-4338-8018-10CD245D18C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F714-BDBF-4CA4-964A-80F2E4A6D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78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458F-6880-4338-8018-10CD245D18C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F714-BDBF-4CA4-964A-80F2E4A6DA1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74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458F-6880-4338-8018-10CD245D18C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F714-BDBF-4CA4-964A-80F2E4A6D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90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87458F-6880-4338-8018-10CD245D18C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34F714-BDBF-4CA4-964A-80F2E4A6D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28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EBD3-EDD1-C737-8952-D7C3594A0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Fake News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28E97-81DD-B7DC-8523-A62F8097B0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IN" b="1" dirty="0"/>
              <a:t>TEAM : 5</a:t>
            </a:r>
          </a:p>
          <a:p>
            <a:pPr algn="r"/>
            <a:r>
              <a:rPr lang="en-IN" b="1" dirty="0"/>
              <a:t>MEMBERS :AXA SIMON</a:t>
            </a:r>
          </a:p>
          <a:p>
            <a:pPr algn="r"/>
            <a:r>
              <a:rPr lang="en-IN" b="1" dirty="0"/>
              <a:t>AKASH R</a:t>
            </a:r>
          </a:p>
          <a:p>
            <a:pPr algn="r"/>
            <a:r>
              <a:rPr lang="en-IN" b="1" dirty="0"/>
              <a:t>ARAVIND K</a:t>
            </a: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2EE3-83D6-054A-39AC-CA3BF91D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0" u="none" strike="noStrike" baseline="0" dirty="0">
                <a:latin typeface="Arial-BoldMT"/>
              </a:rPr>
              <a:t>Dataset Understanding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5F52A-4B76-B91A-C515-F4887FD39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Total Entries:</a:t>
            </a:r>
            <a:r>
              <a:rPr lang="en-IN" dirty="0"/>
              <a:t> 44,898 rows</a:t>
            </a:r>
          </a:p>
          <a:p>
            <a:r>
              <a:rPr lang="en-IN" b="1" dirty="0"/>
              <a:t>Total Features:</a:t>
            </a:r>
            <a:r>
              <a:rPr lang="en-IN" dirty="0"/>
              <a:t> 5 columns: title, text, subject, date, class</a:t>
            </a:r>
          </a:p>
          <a:p>
            <a:r>
              <a:rPr lang="en-US" b="1" dirty="0"/>
              <a:t>No Missing Values:</a:t>
            </a:r>
            <a:r>
              <a:rPr lang="en-US" dirty="0"/>
              <a:t> The dataset is complete with no missing entries.</a:t>
            </a:r>
          </a:p>
          <a:p>
            <a:r>
              <a:rPr lang="en-IN" dirty="0"/>
              <a:t>Feature Description</a:t>
            </a:r>
          </a:p>
          <a:p>
            <a:r>
              <a:rPr lang="en-IN" dirty="0"/>
              <a:t>Target Variable: class</a:t>
            </a:r>
          </a:p>
          <a:p>
            <a:r>
              <a:rPr lang="en-IN" dirty="0"/>
              <a:t>Data Collection source</a:t>
            </a:r>
          </a:p>
        </p:txBody>
      </p:sp>
    </p:spTree>
    <p:extLst>
      <p:ext uri="{BB962C8B-B14F-4D97-AF65-F5344CB8AC3E}">
        <p14:creationId xmlns:p14="http://schemas.microsoft.com/office/powerpoint/2010/main" val="215724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68BD-7687-A890-35F5-18F61733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0" u="none" strike="noStrike" baseline="0" dirty="0">
                <a:latin typeface="Arial-BoldMT"/>
              </a:rPr>
              <a:t>Exploratory Data Analysis (EDA)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C6BF-62A7-59A7-8A4F-5C52E6F6B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Functions Used : Head(),Tail(),Shape</a:t>
            </a:r>
          </a:p>
          <a:p>
            <a:r>
              <a:rPr lang="en-IN" dirty="0"/>
              <a:t>Null </a:t>
            </a:r>
            <a:r>
              <a:rPr lang="en-IN" dirty="0" err="1"/>
              <a:t>Value,droped</a:t>
            </a:r>
            <a:r>
              <a:rPr lang="en-IN" dirty="0"/>
              <a:t> </a:t>
            </a:r>
            <a:r>
              <a:rPr lang="en-IN" dirty="0" err="1"/>
              <a:t>Irrelavant</a:t>
            </a:r>
            <a:r>
              <a:rPr lang="en-IN" dirty="0"/>
              <a:t> features, Shuffled Data</a:t>
            </a:r>
          </a:p>
          <a:p>
            <a:r>
              <a:rPr lang="en-IN" dirty="0"/>
              <a:t>Visualised Count</a:t>
            </a:r>
          </a:p>
          <a:p>
            <a:r>
              <a:rPr lang="en-IN" dirty="0" err="1"/>
              <a:t>Preprocessed</a:t>
            </a:r>
            <a:r>
              <a:rPr lang="en-IN" dirty="0"/>
              <a:t> The Features</a:t>
            </a:r>
          </a:p>
          <a:p>
            <a:r>
              <a:rPr lang="en-IN" dirty="0"/>
              <a:t>Visualised the </a:t>
            </a:r>
            <a:r>
              <a:rPr lang="en-IN" dirty="0" err="1"/>
              <a:t>workcloud</a:t>
            </a:r>
            <a:r>
              <a:rPr lang="en-IN" dirty="0"/>
              <a:t> of news</a:t>
            </a:r>
          </a:p>
          <a:p>
            <a:r>
              <a:rPr lang="en-IN" dirty="0"/>
              <a:t>Plot the </a:t>
            </a:r>
            <a:r>
              <a:rPr lang="en-IN" dirty="0" err="1"/>
              <a:t>bargraph</a:t>
            </a:r>
            <a:r>
              <a:rPr lang="en-IN" dirty="0"/>
              <a:t> of the top 20 frequent words</a:t>
            </a:r>
          </a:p>
        </p:txBody>
      </p:sp>
    </p:spTree>
    <p:extLst>
      <p:ext uri="{BB962C8B-B14F-4D97-AF65-F5344CB8AC3E}">
        <p14:creationId xmlns:p14="http://schemas.microsoft.com/office/powerpoint/2010/main" val="367756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3BC0-C243-5FCA-C448-10866CC3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0" u="none" strike="noStrike" baseline="0" dirty="0" err="1">
                <a:latin typeface="Arial-BoldMT"/>
              </a:rPr>
              <a:t>Train,Test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F220-BED6-4E21-C062-82533735F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Split</a:t>
            </a:r>
          </a:p>
          <a:p>
            <a:r>
              <a:rPr lang="en-IN" dirty="0"/>
              <a:t>Convert into vectors(</a:t>
            </a:r>
            <a:r>
              <a:rPr lang="en-IN" dirty="0" err="1"/>
              <a:t>Tfidfvectorizer</a:t>
            </a:r>
            <a:r>
              <a:rPr lang="en-IN" dirty="0"/>
              <a:t>)</a:t>
            </a:r>
          </a:p>
          <a:p>
            <a:r>
              <a:rPr lang="en-IN" dirty="0"/>
              <a:t>Training using Logistic regression</a:t>
            </a:r>
          </a:p>
          <a:p>
            <a:r>
              <a:rPr lang="en-IN" dirty="0"/>
              <a:t>Train With Decision Tree Classifier</a:t>
            </a:r>
          </a:p>
          <a:p>
            <a:r>
              <a:rPr lang="en-IN" dirty="0"/>
              <a:t>Created confusion Matrix</a:t>
            </a:r>
          </a:p>
          <a:p>
            <a:r>
              <a:rPr lang="en-IN" dirty="0"/>
              <a:t>Logistic regression</a:t>
            </a:r>
          </a:p>
          <a:p>
            <a:r>
              <a:rPr lang="en-IN" dirty="0"/>
              <a:t>Decision tree</a:t>
            </a:r>
          </a:p>
          <a:p>
            <a:r>
              <a:rPr lang="en-IN" dirty="0"/>
              <a:t>Saved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74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45F8-8366-E8A0-8827-19926F9C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ECADE-A213-EA80-9CDF-F7E151FC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Decision Tree classifier and Logistic Regression </a:t>
            </a:r>
            <a:r>
              <a:rPr lang="en-IN"/>
              <a:t>is performing well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672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80</TotalTime>
  <Words>138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Arial-BoldMT</vt:lpstr>
      <vt:lpstr>Garamond</vt:lpstr>
      <vt:lpstr>Organic</vt:lpstr>
      <vt:lpstr>Fake News Prediction</vt:lpstr>
      <vt:lpstr>Dataset Understanding</vt:lpstr>
      <vt:lpstr>Exploratory Data Analysis (EDA)</vt:lpstr>
      <vt:lpstr>Train,Test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Aravind K</dc:creator>
  <cp:lastModifiedBy>Aravind K</cp:lastModifiedBy>
  <cp:revision>5</cp:revision>
  <dcterms:created xsi:type="dcterms:W3CDTF">2024-09-07T06:42:34Z</dcterms:created>
  <dcterms:modified xsi:type="dcterms:W3CDTF">2024-09-07T08:26:31Z</dcterms:modified>
</cp:coreProperties>
</file>