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62" r:id="rId3"/>
    <p:sldId id="265"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G" userId="f42b6c9a-3127-43d7-a516-b4b1001c1572" providerId="ADAL" clId="{AB81BBA6-8A8F-4E83-99AB-2270E459BF0A}"/>
    <pc:docChg chg="custSel modSld">
      <pc:chgData name="Gokul G" userId="f42b6c9a-3127-43d7-a516-b4b1001c1572" providerId="ADAL" clId="{AB81BBA6-8A8F-4E83-99AB-2270E459BF0A}" dt="2022-08-22T10:02:27.988" v="37" actId="20577"/>
      <pc:docMkLst>
        <pc:docMk/>
      </pc:docMkLst>
      <pc:sldChg chg="modSp mod">
        <pc:chgData name="Gokul G" userId="f42b6c9a-3127-43d7-a516-b4b1001c1572" providerId="ADAL" clId="{AB81BBA6-8A8F-4E83-99AB-2270E459BF0A}" dt="2022-08-22T10:02:27.988" v="37" actId="20577"/>
        <pc:sldMkLst>
          <pc:docMk/>
          <pc:sldMk cId="0" sldId="264"/>
        </pc:sldMkLst>
        <pc:spChg chg="mod">
          <ac:chgData name="Gokul G" userId="f42b6c9a-3127-43d7-a516-b4b1001c1572" providerId="ADAL" clId="{AB81BBA6-8A8F-4E83-99AB-2270E459BF0A}" dt="2022-08-22T10:02:27.988" v="37" actId="20577"/>
          <ac:spMkLst>
            <pc:docMk/>
            <pc:sldMk cId="0"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8C15D8-695A-4AD0-96CF-FFC7F254C944}"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8C15D8-695A-4AD0-96CF-FFC7F254C944}"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8C15D8-695A-4AD0-96CF-FFC7F254C944}"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8C15D8-695A-4AD0-96CF-FFC7F254C944}"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C15D8-695A-4AD0-96CF-FFC7F254C944}"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8C15D8-695A-4AD0-96CF-FFC7F254C944}"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8C15D8-695A-4AD0-96CF-FFC7F254C944}"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8C15D8-695A-4AD0-96CF-FFC7F254C944}" type="datetimeFigureOut">
              <a:rPr lang="en-IN" smtClean="0"/>
              <a:t>22-08-2022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C15D8-695A-4AD0-96CF-FFC7F254C944}" type="datetimeFigureOut">
              <a:rPr lang="en-IN" smtClean="0"/>
              <a:t>22-08-2022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C15D8-695A-4AD0-96CF-FFC7F254C944}"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C15D8-695A-4AD0-96CF-FFC7F254C944}"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8A81D-B6B7-4A45-84FC-A0DDFC57AB9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C15D8-695A-4AD0-96CF-FFC7F254C944}" type="datetimeFigureOut">
              <a:rPr lang="en-IN" smtClean="0"/>
              <a:t>22-08-2022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8A81D-B6B7-4A45-84FC-A0DDFC57AB9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000" b="1">
                <a:solidFill>
                  <a:schemeClr val="bg2">
                    <a:lumMod val="75000"/>
                  </a:schemeClr>
                </a:solidFill>
                <a:effectLst>
                  <a:innerShdw blurRad="63500" dist="50800" dir="13500000">
                    <a:srgbClr val="000000">
                      <a:alpha val="50000"/>
                    </a:srgbClr>
                  </a:innerShdw>
                  <a:outerShdw blurRad="38100" dist="38100" dir="2700000" algn="tl">
                    <a:srgbClr val="000000">
                      <a:alpha val="43137"/>
                    </a:srgbClr>
                  </a:outerShdw>
                </a:effectLst>
              </a:rPr>
              <a:t>GIT</a:t>
            </a:r>
          </a:p>
        </p:txBody>
      </p:sp>
      <p:sp>
        <p:nvSpPr>
          <p:cNvPr id="3" name="Content Placeholder 2"/>
          <p:cNvSpPr>
            <a:spLocks noGrp="1"/>
          </p:cNvSpPr>
          <p:nvPr>
            <p:ph idx="1"/>
          </p:nvPr>
        </p:nvSpPr>
        <p:spPr>
          <a:xfrm>
            <a:off x="838200" y="1393825"/>
            <a:ext cx="10515600" cy="5146675"/>
          </a:xfrm>
        </p:spPr>
        <p:txBody>
          <a:bodyPr>
            <a:noAutofit/>
          </a:bodyPr>
          <a:lstStyle/>
          <a:p>
            <a:endParaRPr lang="en-US" sz="1500"/>
          </a:p>
          <a:p>
            <a:endParaRPr lang="en-US" sz="1500"/>
          </a:p>
          <a:p>
            <a:r>
              <a:rPr lang="en-US" sz="1800"/>
              <a:t>Git is a free and open source distributed version control system designed to handle everything from small to very large projects with speed and efficiency.</a:t>
            </a:r>
          </a:p>
          <a:p>
            <a:r>
              <a:rPr lang="en-US" sz="1800"/>
              <a:t>Git is a version control system.</a:t>
            </a:r>
          </a:p>
          <a:p>
            <a:r>
              <a:rPr lang="en-US" sz="1800"/>
              <a:t>Git helps you keep track of code changes.</a:t>
            </a:r>
          </a:p>
          <a:p>
            <a:r>
              <a:rPr lang="en-US" sz="1800"/>
              <a:t>Git is used to collaborate on code.</a:t>
            </a:r>
          </a:p>
          <a:p>
            <a:r>
              <a:rPr lang="en-US" sz="1800"/>
              <a:t>Manage projects with Repositories</a:t>
            </a:r>
          </a:p>
          <a:p>
            <a:r>
              <a:rPr lang="en-US" sz="1800"/>
              <a:t>Clone a project to work on a local copy</a:t>
            </a:r>
          </a:p>
          <a:p>
            <a:r>
              <a:rPr lang="en-US" sz="1800"/>
              <a:t>Control and track changes with Staging and Committing</a:t>
            </a:r>
          </a:p>
          <a:p>
            <a:r>
              <a:rPr lang="en-US" sz="1800"/>
              <a:t>Branch and Merge to allow for work on different parts and versions of a project</a:t>
            </a:r>
          </a:p>
          <a:p>
            <a:r>
              <a:rPr lang="en-US" sz="1800"/>
              <a:t>Pull the latest version of the project to a local copy</a:t>
            </a:r>
          </a:p>
          <a:p>
            <a:r>
              <a:rPr lang="en-US" sz="1800"/>
              <a:t>Push local updates to the main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070"/>
            <a:ext cx="10515600" cy="995045"/>
          </a:xfrm>
        </p:spPr>
        <p:txBody>
          <a:bodyPr/>
          <a:lstStyle/>
          <a:p>
            <a:r>
              <a:rPr lang="en-IN" altLang="en-US" sz="3600" u="sng">
                <a:ln>
                  <a:solidFill>
                    <a:schemeClr val="accent1"/>
                  </a:solidFill>
                </a:ln>
                <a:solidFill>
                  <a:schemeClr val="accent1"/>
                </a:solidFill>
                <a:effectLst>
                  <a:outerShdw blurRad="38100" dist="25400" dir="5400000" algn="ctr" rotWithShape="0">
                    <a:srgbClr val="6E747A">
                      <a:alpha val="43000"/>
                    </a:srgbClr>
                  </a:outerShdw>
                </a:effectLst>
              </a:rPr>
              <a:t>GIT  COMMON COMMANDS</a:t>
            </a:r>
          </a:p>
        </p:txBody>
      </p:sp>
      <p:sp>
        <p:nvSpPr>
          <p:cNvPr id="3" name="Content Placeholder 2"/>
          <p:cNvSpPr>
            <a:spLocks noGrp="1"/>
          </p:cNvSpPr>
          <p:nvPr>
            <p:ph idx="1"/>
          </p:nvPr>
        </p:nvSpPr>
        <p:spPr>
          <a:xfrm>
            <a:off x="838200" y="1735455"/>
            <a:ext cx="10515600" cy="4817110"/>
          </a:xfrm>
        </p:spPr>
        <p:txBody>
          <a:bodyPr>
            <a:noAutofit/>
          </a:bodyPr>
          <a:lstStyle/>
          <a:p>
            <a:pPr marL="0" indent="0" algn="l">
              <a:buNone/>
            </a:pPr>
            <a:r>
              <a:rPr lang="en-IN" altLang="en-US" sz="2000" b="1"/>
              <a:t>git init</a:t>
            </a:r>
            <a:r>
              <a:rPr lang="en-IN" altLang="en-US" sz="2000"/>
              <a:t> - Git now knows that it should watch the folder you initiated it on.Git creates a hidden folder to keep track of changes. </a:t>
            </a:r>
          </a:p>
          <a:p>
            <a:pPr marL="0" indent="0">
              <a:buNone/>
            </a:pPr>
            <a:r>
              <a:rPr lang="en-IN" altLang="en-US" sz="2000" b="1"/>
              <a:t>dir</a:t>
            </a:r>
            <a:r>
              <a:rPr lang="en-IN" altLang="en-US" sz="2000"/>
              <a:t> - dir will list the files in the directory. We can see that files</a:t>
            </a:r>
          </a:p>
          <a:p>
            <a:pPr marL="0" indent="0">
              <a:buNone/>
            </a:pPr>
            <a:r>
              <a:rPr lang="en-IN" altLang="en-US" sz="2000" b="1"/>
              <a:t>git status-</a:t>
            </a:r>
            <a:r>
              <a:rPr lang="en-IN" altLang="en-US" sz="2000"/>
              <a:t>The git status command displays the state of the working directory and the staging area. It lets you see which changes have been staged, which haven't, and which files aren't being tracked by Git.</a:t>
            </a:r>
          </a:p>
          <a:p>
            <a:pPr marL="0" indent="0">
              <a:buNone/>
            </a:pPr>
            <a:r>
              <a:rPr lang="en-IN" altLang="en-US" sz="2000" b="1"/>
              <a:t>git branch</a:t>
            </a:r>
            <a:r>
              <a:rPr lang="en-IN" altLang="en-US" sz="2000"/>
              <a:t>- showing git branches</a:t>
            </a:r>
          </a:p>
          <a:p>
            <a:pPr marL="0" indent="0">
              <a:buNone/>
            </a:pPr>
            <a:r>
              <a:rPr lang="en-IN" altLang="en-US" sz="2000" b="1"/>
              <a:t>git add</a:t>
            </a:r>
            <a:r>
              <a:rPr lang="en-IN" altLang="en-US" sz="2000"/>
              <a:t> - The git add command adds a change in the working directory to the staging area. It tells Git that you want to include updates to a particular file in the next commit.</a:t>
            </a:r>
          </a:p>
          <a:p>
            <a:pPr marL="0" indent="0">
              <a:buNone/>
            </a:pPr>
            <a:r>
              <a:rPr lang="en-IN" altLang="en-US" sz="2000" b="1"/>
              <a:t>git commit </a:t>
            </a:r>
            <a:r>
              <a:rPr lang="en-IN" altLang="en-US" sz="2000"/>
              <a:t>- Commits can be thought of as snapshots or milestones along the timeline of a Git project.</a:t>
            </a:r>
          </a:p>
          <a:p>
            <a:pPr marL="0" indent="0">
              <a:buNone/>
            </a:pPr>
            <a:r>
              <a:rPr lang="en-IN" altLang="en-US" sz="2000" b="1"/>
              <a:t>git checkout</a:t>
            </a:r>
            <a:r>
              <a:rPr lang="en-IN" altLang="en-US" sz="2000"/>
              <a:t> - checkout is the command used to check out a branch. Moving us from the current branch</a:t>
            </a:r>
          </a:p>
          <a:p>
            <a:pPr marL="0" indent="0">
              <a:buNone/>
            </a:pP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975"/>
            <a:ext cx="10515600" cy="5488305"/>
          </a:xfrm>
        </p:spPr>
        <p:txBody>
          <a:bodyPr/>
          <a:lstStyle/>
          <a:p>
            <a:pPr marL="0" indent="0">
              <a:buNone/>
            </a:pPr>
            <a:endParaRPr lang="en-IN" altLang="en-US" sz="1800" b="1">
              <a:sym typeface="+mn-ea"/>
            </a:endParaRPr>
          </a:p>
          <a:p>
            <a:r>
              <a:rPr lang="en-IN" altLang="en-US" sz="2000" b="1">
                <a:sym typeface="+mn-ea"/>
              </a:rPr>
              <a:t>git merge</a:t>
            </a:r>
            <a:r>
              <a:rPr lang="en-IN" altLang="en-US" sz="2000">
                <a:sym typeface="+mn-ea"/>
              </a:rPr>
              <a:t> - Merging is Git's way of putting a forked history back together again. The git merge command lets you take the independent lines of development created by git branch and integrate them into a single branch.</a:t>
            </a:r>
            <a:endParaRPr lang="en-IN" altLang="en-US" sz="2000" b="1">
              <a:sym typeface="+mn-ea"/>
            </a:endParaRPr>
          </a:p>
          <a:p>
            <a:r>
              <a:rPr lang="en-IN" altLang="en-US" sz="2000" b="1">
                <a:sym typeface="+mn-ea"/>
              </a:rPr>
              <a:t>git pull</a:t>
            </a:r>
            <a:r>
              <a:rPr lang="en-IN" altLang="en-US" sz="2000">
                <a:sym typeface="+mn-ea"/>
              </a:rPr>
              <a:t> - When working as a team on a project, it is important that everyone stays up to date. Any time you start working on a project, you should get the most recent changes to your local copy. With Git, you can do that with pull.</a:t>
            </a:r>
          </a:p>
          <a:p>
            <a:r>
              <a:rPr lang="en-IN" altLang="en-US" sz="2000" b="1">
                <a:sym typeface="+mn-ea"/>
              </a:rPr>
              <a:t>git push</a:t>
            </a:r>
            <a:r>
              <a:rPr lang="en-IN" altLang="en-US" sz="2000">
                <a:sym typeface="+mn-ea"/>
              </a:rPr>
              <a:t> -Let's try making some changes to our local git and pushing them to GitHub.</a:t>
            </a:r>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ln w="9525">
                  <a:solidFill>
                    <a:schemeClr val="bg1"/>
                  </a:solidFill>
                  <a:prstDash val="solid"/>
                </a:ln>
                <a:solidFill>
                  <a:schemeClr val="tx1"/>
                </a:solidFill>
                <a:effectLst>
                  <a:outerShdw blurRad="12700" dist="38100" dir="2700000" algn="tl" rotWithShape="0">
                    <a:schemeClr val="bg1">
                      <a:lumMod val="50000"/>
                    </a:schemeClr>
                  </a:outerShdw>
                </a:effectLst>
              </a:rPr>
              <a:t>How to clone a new project </a:t>
            </a:r>
          </a:p>
        </p:txBody>
      </p:sp>
      <p:sp>
        <p:nvSpPr>
          <p:cNvPr id="3" name="Content Placeholder 2"/>
          <p:cNvSpPr>
            <a:spLocks noGrp="1"/>
          </p:cNvSpPr>
          <p:nvPr>
            <p:ph idx="1"/>
          </p:nvPr>
        </p:nvSpPr>
        <p:spPr/>
        <p:txBody>
          <a:bodyPr/>
          <a:lstStyle/>
          <a:p>
            <a:r>
              <a:rPr lang="en-IN" altLang="en-US"/>
              <a:t>open the repository then copy the https</a:t>
            </a:r>
          </a:p>
          <a:p>
            <a:r>
              <a:rPr lang="en-IN" altLang="en-US"/>
              <a:t>git clone “project link”</a:t>
            </a:r>
          </a:p>
          <a:p>
            <a:r>
              <a:rPr lang="en-IN" altLang="en-US"/>
              <a:t>Enter the folder </a:t>
            </a:r>
          </a:p>
          <a:p>
            <a:r>
              <a:rPr lang="en-IN" altLang="en-US"/>
              <a:t>enter the dir (showing all folders)</a:t>
            </a:r>
          </a:p>
          <a:p>
            <a:r>
              <a:rPr lang="en-IN" altLang="en-US"/>
              <a:t>cd “folder name”</a:t>
            </a:r>
          </a:p>
          <a:p>
            <a:r>
              <a:rPr lang="en-IN" altLang="en-US"/>
              <a:t>git status (showing your changes)</a:t>
            </a:r>
          </a:p>
          <a:p>
            <a:r>
              <a:rPr lang="en-IN" altLang="en-US"/>
              <a:t>change git branch or create a new branch</a:t>
            </a:r>
          </a:p>
          <a:p>
            <a:endParaRPr lang="en-IN" altLang="en-US"/>
          </a:p>
          <a:p>
            <a:endParaRPr lang="en-IN" altLang="en-US"/>
          </a:p>
          <a:p>
            <a:endParaRPr lang="en-IN" altLang="en-US"/>
          </a:p>
          <a:p>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How to </a:t>
            </a:r>
            <a:r>
              <a:rPr lang="en-IN" altLang="en-US" dirty="0" err="1"/>
              <a:t>intalise</a:t>
            </a:r>
            <a:r>
              <a:rPr lang="en-IN" altLang="en-US" dirty="0"/>
              <a:t> git in an existing project </a:t>
            </a:r>
          </a:p>
        </p:txBody>
      </p:sp>
      <p:sp>
        <p:nvSpPr>
          <p:cNvPr id="3" name="Content Placeholder 2"/>
          <p:cNvSpPr>
            <a:spLocks noGrp="1"/>
          </p:cNvSpPr>
          <p:nvPr>
            <p:ph idx="1"/>
          </p:nvPr>
        </p:nvSpPr>
        <p:spPr/>
        <p:txBody>
          <a:bodyPr/>
          <a:lstStyle/>
          <a:p>
            <a:r>
              <a:rPr lang="en-IN" altLang="en-US" dirty="0"/>
              <a:t>inside the project folder</a:t>
            </a:r>
          </a:p>
          <a:p>
            <a:r>
              <a:rPr lang="en-IN" altLang="en-US" dirty="0"/>
              <a:t>git </a:t>
            </a:r>
            <a:r>
              <a:rPr lang="en-IN" altLang="en-US" dirty="0" err="1"/>
              <a:t>init</a:t>
            </a:r>
            <a:endParaRPr lang="en-IN" altLang="en-US" dirty="0"/>
          </a:p>
          <a:p>
            <a:r>
              <a:rPr lang="en-IN" altLang="en-US" dirty="0"/>
              <a:t>git remote add origin (repo </a:t>
            </a:r>
            <a:r>
              <a:rPr lang="en-IN" altLang="en-US" dirty="0" err="1"/>
              <a:t>url</a:t>
            </a:r>
            <a:r>
              <a:rPr lang="en-IN" altLang="en-US" dirty="0"/>
              <a:t>)</a:t>
            </a:r>
          </a:p>
          <a:p>
            <a:r>
              <a:rPr lang="en-IN" altLang="en-US" dirty="0"/>
              <a:t>g</a:t>
            </a:r>
            <a:r>
              <a:rPr lang="en-IN" altLang="en-US"/>
              <a:t>it </a:t>
            </a:r>
            <a:r>
              <a:rPr lang="en-IN" altLang="en-US" dirty="0"/>
              <a:t>checkout –b dev</a:t>
            </a:r>
          </a:p>
          <a:p>
            <a:r>
              <a:rPr lang="en-IN" altLang="en-US" dirty="0"/>
              <a:t>git add .</a:t>
            </a:r>
          </a:p>
          <a:p>
            <a:r>
              <a:rPr lang="en-IN" altLang="en-US" dirty="0"/>
              <a:t>git commit -m “initial commit”</a:t>
            </a:r>
          </a:p>
          <a:p>
            <a:r>
              <a:rPr lang="en-IN" altLang="en-US" dirty="0"/>
              <a:t>git push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474</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GIT</vt:lpstr>
      <vt:lpstr>GIT  COMMON COMMANDS</vt:lpstr>
      <vt:lpstr>PowerPoint Presentation</vt:lpstr>
      <vt:lpstr>How to clone a new project </vt:lpstr>
      <vt:lpstr>How to intalise git in an existing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Nasarudeen Kadavath</dc:creator>
  <cp:lastModifiedBy>Gokul G</cp:lastModifiedBy>
  <cp:revision>4</cp:revision>
  <dcterms:created xsi:type="dcterms:W3CDTF">2022-08-01T05:45:00Z</dcterms:created>
  <dcterms:modified xsi:type="dcterms:W3CDTF">2022-08-22T10:02:37Z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24F7E8B9EEFC4C709F64AB98C6FE3074</vt:lpwstr>
  </property>
  <property fmtid="{D5CDD505-2E9C-101B-9397-08002B2CF9AE}" pid="3" name="KSOProductBuildVer">
    <vt:lpwstr>1033-11.2.0.10451</vt:lpwstr>
  </property>
</Properties>
</file>