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9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40FF5-5F55-4991-B214-4FBD0F13C6F5}" type="datetimeFigureOut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17D9B-598C-4EB2-8DAB-E3EB093613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83A1C-3679-4775-AA6A-03F9A48B0E4F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5DF01-620F-442B-8389-DE839419BECB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EAEE-97C3-40F1-A459-9C7F8072A936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9709-365E-4835-BA4A-A8A75F0D645E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67A9-B492-4D70-9344-A890F6917AF2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3960D-E2D7-45E8-BA97-AD6C9B0CC293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0BF5-D664-4C88-8EE1-655EA86FC0D8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02BE7-E206-4201-8022-5C0C1FFEF07C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3A24-9ADE-4255-AB11-E79212DE76D8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9343-B7E8-401E-BA8F-2F4FD7109534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BF1F-7598-42BC-B655-26558ED30D71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57D1C-84DB-415C-9B2D-80BC098C1386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0FE5-9118-41BE-96BC-FF13DD6720B6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60A6-E7BD-4B4A-AE67-298597967A91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CFAB-9C65-4632-84C7-A0DDB8C13A77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DCA55-3A60-44AC-889E-8D8DEC19B9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C1CC6-DF31-4C89-B19B-2D106CA94564}" type="datetime1">
              <a:rPr lang="en-US" smtClean="0"/>
              <a:pPr>
                <a:defRPr/>
              </a:pPr>
              <a:t>3/27/2024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B6E70-AAC6-4FDD-889B-1480C5DA0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5DDD2-4226-4E1C-9B73-B8B02DC94F46}" type="datetime1">
              <a:rPr lang="en-US" smtClean="0"/>
              <a:pPr>
                <a:defRPr/>
              </a:pPr>
              <a:t>3/27/2024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55578-3DBD-47DA-A0EC-89DB3A64D2A6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D1898-8799-4F35-8388-234BAA60BB26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2E23-052B-4E01-8DC2-2DB754C295CD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E4FE-627C-4284-83B4-A0D0F5337604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EA921-3FEA-499E-912B-33D70EB8A83F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741BC-9E70-4CFC-84CA-C48190DFBF8F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A50B-5C7D-442E-BA76-57941508A82F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CF496-678E-48A0-875C-3536774EE864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18D2-9C2E-4184-BDE2-863EA17E70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19DDE-1DB4-486E-81BC-6BA661DB8FBA}" type="datetime1">
              <a:rPr lang="en-US" smtClean="0"/>
              <a:pPr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escape-sequence-in-c/" TargetMode="External"/><Relationship Id="rId2" Type="http://schemas.openxmlformats.org/officeDocument/2006/relationships/hyperlink" Target="https://docs.oracle.com/cd/E18752_01/html/817-6223/chp-typeopexpr-2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escape-sequence-in-c/" TargetMode="External"/><Relationship Id="rId2" Type="http://schemas.openxmlformats.org/officeDocument/2006/relationships/hyperlink" Target="https://docs.oracle.com/cd/E18752_01/html/817-6223/chp-typeopexpr-2.html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C Programming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Structure</a:t>
            </a:r>
            <a:r>
              <a:rPr lang="en-US" sz="2800" dirty="0"/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Asif </a:t>
            </a:r>
            <a:r>
              <a:rPr lang="en-US" dirty="0" err="1" smtClean="0"/>
              <a:t>Uddin</a:t>
            </a:r>
            <a:r>
              <a:rPr lang="en-US" dirty="0" smtClean="0"/>
              <a:t> Khan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Structures and Pointers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47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4953000" cy="4549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48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90600"/>
            <a:ext cx="7010400" cy="5512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of Structures in 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 of multiple </a:t>
            </a:r>
            <a:r>
              <a:rPr lang="en-US" dirty="0" smtClean="0"/>
              <a:t>structure </a:t>
            </a:r>
            <a:r>
              <a:rPr lang="en-US" dirty="0" smtClean="0"/>
              <a:t>variables where each variable contains information about different entities. </a:t>
            </a:r>
          </a:p>
          <a:p>
            <a:r>
              <a:rPr lang="en-US" dirty="0" smtClean="0"/>
              <a:t>Used to store information about multiple entities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0350" y="130175"/>
            <a:ext cx="8426450" cy="659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Example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95400"/>
            <a:ext cx="7467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570058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1" y="914401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1295400"/>
            <a:ext cx="3183467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Keyword </a:t>
            </a:r>
            <a:r>
              <a:rPr lang="en-US" b="1" dirty="0" err="1" smtClean="0"/>
              <a:t>typedef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11429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use the </a:t>
            </a:r>
            <a:r>
              <a:rPr lang="en-US" dirty="0" err="1" smtClean="0"/>
              <a:t>typedef</a:t>
            </a:r>
            <a:r>
              <a:rPr lang="en-US" dirty="0" smtClean="0"/>
              <a:t> keyword to create an alias name for data types. </a:t>
            </a:r>
          </a:p>
          <a:p>
            <a:r>
              <a:rPr lang="en-US" dirty="0" smtClean="0"/>
              <a:t>It is commonly used with structures to simplify the syntax of declaring variables.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444394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438400"/>
            <a:ext cx="413296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Nested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685799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You can create structures within a structure in C programming. For example,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3831443" cy="3579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257800" y="266700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Suppose, you want to set </a:t>
            </a:r>
            <a:r>
              <a:rPr lang="en-US" dirty="0" err="1" smtClean="0"/>
              <a:t>imag</a:t>
            </a:r>
            <a:r>
              <a:rPr lang="en-US" dirty="0" smtClean="0"/>
              <a:t> of num2 variable to 11. Here's how you can do it:</a:t>
            </a:r>
            <a:endParaRPr lang="en-US" dirty="0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4038600"/>
            <a:ext cx="300482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 smtClean="0"/>
              <a:t>Program for nested structure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066800"/>
            <a:ext cx="8534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Passing structure as function argument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345" y="914400"/>
            <a:ext cx="6862255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 Structure in C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Structure is a user-defined data type that enables us to store the collection of different data types. </a:t>
            </a:r>
          </a:p>
          <a:p>
            <a:r>
              <a:rPr lang="en-US" dirty="0" smtClean="0"/>
              <a:t>Each element of a structure is called a member.</a:t>
            </a:r>
          </a:p>
          <a:p>
            <a:r>
              <a:rPr lang="en-US" b="1" dirty="0" err="1" smtClean="0"/>
              <a:t>struct</a:t>
            </a:r>
            <a:r>
              <a:rPr lang="en-US" dirty="0" smtClean="0"/>
              <a:t> keyword is used to define the structure.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>
                <a:solidFill>
                  <a:srgbClr val="FF0000"/>
                </a:solidFill>
              </a:rPr>
              <a:t>typedef</a:t>
            </a:r>
            <a:r>
              <a:rPr lang="en-US" b="1" dirty="0" smtClean="0">
                <a:solidFill>
                  <a:srgbClr val="FF0000"/>
                </a:solidFill>
              </a:rPr>
              <a:t> example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3284" y="1219201"/>
            <a:ext cx="6141916" cy="5333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Dynamic memory allocation and structure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685800"/>
            <a:ext cx="39624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1066800"/>
            <a:ext cx="575714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3527582"/>
            <a:ext cx="4114800" cy="325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4648200" y="3124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Output</a:t>
            </a:r>
            <a:endParaRPr lang="en-US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 programming by E </a:t>
            </a:r>
            <a:r>
              <a:rPr lang="en-US" dirty="0" err="1" smtClean="0"/>
              <a:t>Balaguruswami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C by Y. </a:t>
            </a:r>
            <a:r>
              <a:rPr lang="en-US" dirty="0" err="1" smtClean="0"/>
              <a:t>kanitkar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Programming C by Denis Ritchie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NPTEL Lecture note of Dr.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Das, Department of Computer Science and Engineering, Indian Institute of Technology, </a:t>
            </a:r>
            <a:r>
              <a:rPr lang="en-US" dirty="0" err="1" smtClean="0"/>
              <a:t>Kharagpur</a:t>
            </a:r>
            <a:r>
              <a:rPr lang="en-US" dirty="0" smtClean="0"/>
              <a:t>.</a:t>
            </a:r>
            <a:endParaRPr lang="en-US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https://docs.oracle.com/cd/E18752_01/html/817-6223/chp-typeopexpr-2.html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https://data-flair.training/blogs/escape-sequence-in-c/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D513-CEB1-408C-841F-C1C94FB0FB8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NPTEL Lecture note of Dr. </a:t>
            </a:r>
            <a:r>
              <a:rPr lang="en-US" dirty="0" err="1" smtClean="0"/>
              <a:t>Partha</a:t>
            </a:r>
            <a:r>
              <a:rPr lang="en-US" dirty="0" smtClean="0"/>
              <a:t> </a:t>
            </a:r>
            <a:r>
              <a:rPr lang="en-US" dirty="0" err="1" smtClean="0"/>
              <a:t>Pratim</a:t>
            </a:r>
            <a:r>
              <a:rPr lang="en-US" dirty="0" smtClean="0"/>
              <a:t> Das, Department of Computer Science and Engineering, Indian Institute of Technology, </a:t>
            </a:r>
            <a:r>
              <a:rPr lang="en-US" dirty="0" err="1" smtClean="0"/>
              <a:t>Kharagpur</a:t>
            </a:r>
            <a:r>
              <a:rPr lang="en-US" dirty="0" smtClean="0"/>
              <a:t>.</a:t>
            </a:r>
            <a:endParaRPr lang="en-US" dirty="0" smtClean="0">
              <a:hlinkClick r:id="rId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https://docs.oracle.com/cd/E18752_01/html/817-6223/chp-typeopexpr-2.html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https://data-flair.training/blogs/escape-sequence-in-c/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Internet source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BD513-CEB1-408C-841F-C1C94FB0FB8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define structures?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29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Before you can create structure variables, you need to define its data type. To define a structure, the 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/>
              <a:t> keyword is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76600"/>
            <a:ext cx="3200400" cy="2237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71600" y="28194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Syntax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81600" y="3352800"/>
            <a:ext cx="304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struct</a:t>
            </a:r>
            <a:r>
              <a:rPr lang="en-US" sz="2400" dirty="0" smtClean="0"/>
              <a:t> employee  </a:t>
            </a:r>
          </a:p>
          <a:p>
            <a:r>
              <a:rPr lang="en-US" sz="2400" dirty="0" smtClean="0"/>
              <a:t>{   </a:t>
            </a:r>
            <a:r>
              <a:rPr lang="en-US" sz="2400" dirty="0" err="1" smtClean="0"/>
              <a:t>int</a:t>
            </a:r>
            <a:r>
              <a:rPr lang="en-US" sz="2400" dirty="0" smtClean="0"/>
              <a:t> id;  </a:t>
            </a:r>
          </a:p>
          <a:p>
            <a:r>
              <a:rPr lang="en-US" sz="2400" dirty="0" smtClean="0"/>
              <a:t>    char name[20];  </a:t>
            </a:r>
          </a:p>
          <a:p>
            <a:r>
              <a:rPr lang="en-US" sz="2400" dirty="0" smtClean="0"/>
              <a:t>    float salary;  </a:t>
            </a:r>
          </a:p>
          <a:p>
            <a:r>
              <a:rPr lang="en-US" sz="2400" dirty="0" smtClean="0"/>
              <a:t>};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57800" y="28956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Example</a:t>
            </a:r>
            <a:endParaRPr lang="en-US" sz="2400" b="1" u="sng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Structure Elements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42" name="AutoShape 2" descr="c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752600"/>
            <a:ext cx="568181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Declaring structure variable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struct</a:t>
            </a:r>
            <a:r>
              <a:rPr lang="en-US" dirty="0" smtClean="0"/>
              <a:t> keyword within main() function</a:t>
            </a:r>
          </a:p>
          <a:p>
            <a:r>
              <a:rPr lang="en-US" dirty="0" smtClean="0"/>
              <a:t>By declaring a variable at the time of defining the structure.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433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828800"/>
            <a:ext cx="404164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33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981200"/>
            <a:ext cx="338297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33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1600200"/>
            <a:ext cx="1168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33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62600" y="1676400"/>
            <a:ext cx="13517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52400" y="48768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Which approach is good?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number of variables are not fixed, use the 1st approach. It provides you the flexibility to declare the structure variable many times.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no. of variables are fixed, use 2nd approach. It saves your code to declare a variable in main() function.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454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9613" y="1728788"/>
            <a:ext cx="77247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Accessing members of the structure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8287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Two ways to access structure members:</a:t>
            </a:r>
          </a:p>
          <a:p>
            <a:r>
              <a:rPr lang="en-US" dirty="0" smtClean="0"/>
              <a:t>By . (member or dot operator)</a:t>
            </a:r>
          </a:p>
          <a:p>
            <a:r>
              <a:rPr lang="en-US" dirty="0" smtClean="0"/>
              <a:t>By -&gt; (structure pointer operator)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3505200"/>
            <a:ext cx="6858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Example: Using of dot operator :</a:t>
            </a:r>
          </a:p>
          <a:p>
            <a:r>
              <a:rPr lang="en-US" sz="2800" dirty="0" smtClean="0"/>
              <a:t>emp.id</a:t>
            </a:r>
            <a:r>
              <a:rPr lang="en-US" sz="2800" b="1" dirty="0" smtClean="0">
                <a:solidFill>
                  <a:srgbClr val="FF0000"/>
                </a:solidFill>
              </a:rPr>
              <a:t> 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4760893"/>
            <a:ext cx="746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Example: Using pointer operator :</a:t>
            </a:r>
          </a:p>
          <a:p>
            <a:r>
              <a:rPr lang="en-US" sz="2800" dirty="0" err="1" smtClean="0"/>
              <a:t>emp</a:t>
            </a:r>
            <a:r>
              <a:rPr lang="en-US" sz="2800" dirty="0" smtClean="0"/>
              <a:t>-&gt;id 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791200" y="39624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Where 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emp</a:t>
            </a:r>
            <a:r>
              <a:rPr lang="en-US" dirty="0" smtClean="0"/>
              <a:t> is the structure variable.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id is the structure member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Structure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44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447800"/>
            <a:ext cx="6098281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46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4419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6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1600200"/>
            <a:ext cx="44958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396</Words>
  <Application>Microsoft Office PowerPoint</Application>
  <PresentationFormat>On-screen Show (4:3)</PresentationFormat>
  <Paragraphs>88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C Programming Structures</vt:lpstr>
      <vt:lpstr> Structure in C</vt:lpstr>
      <vt:lpstr>How to define structures?</vt:lpstr>
      <vt:lpstr>Structure Elements</vt:lpstr>
      <vt:lpstr>Declaring structure variable</vt:lpstr>
      <vt:lpstr>Structure in memory</vt:lpstr>
      <vt:lpstr>Accessing members of the structure</vt:lpstr>
      <vt:lpstr>C Structure example</vt:lpstr>
      <vt:lpstr>Example-2</vt:lpstr>
      <vt:lpstr>Structures and Pointers</vt:lpstr>
      <vt:lpstr>Example</vt:lpstr>
      <vt:lpstr>Array of Structures in C</vt:lpstr>
      <vt:lpstr>Slide 13</vt:lpstr>
      <vt:lpstr>Example</vt:lpstr>
      <vt:lpstr>Slide 15</vt:lpstr>
      <vt:lpstr>Keyword typedef</vt:lpstr>
      <vt:lpstr>Nested Structures</vt:lpstr>
      <vt:lpstr>Program for nested structure</vt:lpstr>
      <vt:lpstr>Passing structure as function argument</vt:lpstr>
      <vt:lpstr>typedef example</vt:lpstr>
      <vt:lpstr>Dynamic memory allocation and structure</vt:lpstr>
      <vt:lpstr>References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Structures</dc:title>
  <dc:creator>asif</dc:creator>
  <cp:lastModifiedBy>106785</cp:lastModifiedBy>
  <cp:revision>3</cp:revision>
  <dcterms:created xsi:type="dcterms:W3CDTF">2021-03-04T10:55:26Z</dcterms:created>
  <dcterms:modified xsi:type="dcterms:W3CDTF">2024-03-27T05:07:08Z</dcterms:modified>
</cp:coreProperties>
</file>