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theme/theme5.xml" ContentType="application/vnd.openxmlformats-officedocument.theme+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Layouts/slideLayout4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slideMasters/slideMaster8.xml" ContentType="application/vnd.openxmlformats-officedocument.presentationml.slideMaster+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Layouts/slideLayout87.xml" ContentType="application/vnd.openxmlformats-officedocument.presentationml.slideLayout+xml"/>
  <Override PartName="/ppt/theme/theme10.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Layouts/slideLayout76.xml" ContentType="application/vnd.openxmlformats-officedocument.presentationml.slideLayout+xml"/>
  <Override PartName="/ppt/notesSlides/notesSlide68.xml" ContentType="application/vnd.openxmlformats-officedocument.presentationml.notesSlide+xml"/>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notesSlides/notesSlide57.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43.xml" ContentType="application/vnd.openxmlformats-officedocument.presentationml.slideLayout+xml"/>
  <Override PartName="/ppt/slideLayouts/slideLayout54.xml" ContentType="application/vnd.openxmlformats-officedocument.presentationml.slideLayout+xml"/>
  <Default Extension="emf" ContentType="image/x-emf"/>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slideMasters/slideMaster5.xml" ContentType="application/vnd.openxmlformats-officedocument.presentationml.slideMaster+xml"/>
  <Override PartName="/ppt/slides/slide49.xml" ContentType="application/vnd.openxmlformats-officedocument.presentationml.slide+xml"/>
  <Override PartName="/ppt/slides/slide96.xml" ContentType="application/vnd.openxmlformats-officedocument.presentationml.slide+xml"/>
  <Override PartName="/ppt/slideLayouts/slideLayout59.xml" ContentType="application/vnd.openxmlformats-officedocument.presentationml.slideLayout+xml"/>
  <Override PartName="/ppt/theme/theme7.xml" ContentType="application/vnd.openxmlformats-officedocument.theme+xml"/>
  <Override PartName="/ppt/notesSlides/notesSlide4.xml" ContentType="application/vnd.openxmlformats-officedocument.presentationml.notesSlide+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Masters/slideMaster6.xml" ContentType="application/vnd.openxmlformats-officedocument.presentationml.slideMaster+xml"/>
  <Override PartName="/ppt/slides/slide79.xml" ContentType="application/vnd.openxmlformats-officedocument.presentationml.slide+xml"/>
  <Override PartName="/ppt/theme/theme8.xml" ContentType="application/vnd.openxmlformats-officedocument.them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Masters/slideMaster7.xml" ContentType="application/vnd.openxmlformats-officedocument.presentationml.slideMaster+xml"/>
  <Override PartName="/ppt/theme/theme9.xml" ContentType="application/vnd.openxmlformats-officedocument.them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s/slide29.xml" ContentType="application/vnd.openxmlformats-officedocument.presentationml.slide+xml"/>
  <Override PartName="/ppt/slides/slide76.xml" ContentType="application/vnd.openxmlformats-officedocument.presentationml.slide+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53.xml" ContentType="application/vnd.openxmlformats-officedocument.presentationml.slideLayout+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slideLayouts/slideLayout42.xml" ContentType="application/vnd.openxmlformats-officedocument.presentationml.slideLayout+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slides/slide48.xml" ContentType="application/vnd.openxmlformats-officedocument.presentationml.slide+xml"/>
  <Override PartName="/ppt/slides/slide95.xml" ContentType="application/vnd.openxmlformats-officedocument.presentationml.slide+xml"/>
  <Override PartName="/ppt/slideLayouts/slideLayout58.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83.xml" ContentType="application/vnd.openxmlformats-officedocument.presentationml.slideLayout+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72.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61.xml" ContentType="application/vnd.openxmlformats-officedocument.presentationml.slideLayout+xml"/>
  <Override PartName="/ppt/notesSlides/notesSlide53.xml" ContentType="application/vnd.openxmlformats-officedocument.presentationml.notesSlide+xml"/>
  <Override PartName="/ppt/slides/slide40.xml" ContentType="application/vnd.openxmlformats-officedocument.presentationml.slide+xml"/>
  <Override PartName="/ppt/slideLayouts/slideLayout50.xml" ContentType="application/vnd.openxmlformats-officedocument.presentationml.slideLayout+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1" r:id="rId2"/>
    <p:sldMasterId id="2147483720" r:id="rId3"/>
    <p:sldMasterId id="2147483733" r:id="rId4"/>
    <p:sldMasterId id="2147483746" r:id="rId5"/>
    <p:sldMasterId id="2147483751" r:id="rId6"/>
    <p:sldMasterId id="2147483764" r:id="rId7"/>
    <p:sldMasterId id="2147483777" r:id="rId8"/>
  </p:sldMasterIdLst>
  <p:notesMasterIdLst>
    <p:notesMasterId r:id="rId106"/>
  </p:notesMasterIdLst>
  <p:handoutMasterIdLst>
    <p:handoutMasterId r:id="rId107"/>
  </p:handoutMasterIdLst>
  <p:sldIdLst>
    <p:sldId id="1077" r:id="rId9"/>
    <p:sldId id="942" r:id="rId10"/>
    <p:sldId id="1085" r:id="rId11"/>
    <p:sldId id="1078" r:id="rId12"/>
    <p:sldId id="852" r:id="rId13"/>
    <p:sldId id="991" r:id="rId14"/>
    <p:sldId id="992" r:id="rId15"/>
    <p:sldId id="1084" r:id="rId16"/>
    <p:sldId id="1018" r:id="rId17"/>
    <p:sldId id="1081" r:id="rId18"/>
    <p:sldId id="1082" r:id="rId19"/>
    <p:sldId id="1021" r:id="rId20"/>
    <p:sldId id="1073" r:id="rId21"/>
    <p:sldId id="1023" r:id="rId22"/>
    <p:sldId id="1022" r:id="rId23"/>
    <p:sldId id="1024" r:id="rId24"/>
    <p:sldId id="1025" r:id="rId25"/>
    <p:sldId id="994" r:id="rId26"/>
    <p:sldId id="855" r:id="rId27"/>
    <p:sldId id="856" r:id="rId28"/>
    <p:sldId id="967" r:id="rId29"/>
    <p:sldId id="997" r:id="rId30"/>
    <p:sldId id="1062" r:id="rId31"/>
    <p:sldId id="970" r:id="rId32"/>
    <p:sldId id="1029" r:id="rId33"/>
    <p:sldId id="971" r:id="rId34"/>
    <p:sldId id="979" r:id="rId35"/>
    <p:sldId id="1064" r:id="rId36"/>
    <p:sldId id="1065" r:id="rId37"/>
    <p:sldId id="998" r:id="rId38"/>
    <p:sldId id="1066" r:id="rId39"/>
    <p:sldId id="980" r:id="rId40"/>
    <p:sldId id="981" r:id="rId41"/>
    <p:sldId id="1001" r:id="rId42"/>
    <p:sldId id="863" r:id="rId43"/>
    <p:sldId id="925" r:id="rId44"/>
    <p:sldId id="1039" r:id="rId45"/>
    <p:sldId id="1002" r:id="rId46"/>
    <p:sldId id="864" r:id="rId47"/>
    <p:sldId id="1003" r:id="rId48"/>
    <p:sldId id="1137" r:id="rId49"/>
    <p:sldId id="866" r:id="rId50"/>
    <p:sldId id="1043" r:id="rId51"/>
    <p:sldId id="1044" r:id="rId52"/>
    <p:sldId id="983" r:id="rId53"/>
    <p:sldId id="1004" r:id="rId54"/>
    <p:sldId id="1046" r:id="rId55"/>
    <p:sldId id="1047" r:id="rId56"/>
    <p:sldId id="1048" r:id="rId57"/>
    <p:sldId id="1005" r:id="rId58"/>
    <p:sldId id="1049" r:id="rId59"/>
    <p:sldId id="1050" r:id="rId60"/>
    <p:sldId id="1061" r:id="rId61"/>
    <p:sldId id="984" r:id="rId62"/>
    <p:sldId id="1075" r:id="rId63"/>
    <p:sldId id="1007" r:id="rId64"/>
    <p:sldId id="1015" r:id="rId65"/>
    <p:sldId id="1138" r:id="rId66"/>
    <p:sldId id="1016" r:id="rId67"/>
    <p:sldId id="1076" r:id="rId68"/>
    <p:sldId id="1054" r:id="rId69"/>
    <p:sldId id="1055" r:id="rId70"/>
    <p:sldId id="1056" r:id="rId71"/>
    <p:sldId id="1057" r:id="rId72"/>
    <p:sldId id="1017" r:id="rId73"/>
    <p:sldId id="931" r:id="rId74"/>
    <p:sldId id="985" r:id="rId75"/>
    <p:sldId id="1086" r:id="rId76"/>
    <p:sldId id="1087" r:id="rId77"/>
    <p:sldId id="1088" r:id="rId78"/>
    <p:sldId id="1089" r:id="rId79"/>
    <p:sldId id="1120" r:id="rId80"/>
    <p:sldId id="1121" r:id="rId81"/>
    <p:sldId id="1122" r:id="rId82"/>
    <p:sldId id="1123" r:id="rId83"/>
    <p:sldId id="1124" r:id="rId84"/>
    <p:sldId id="1125" r:id="rId85"/>
    <p:sldId id="1126" r:id="rId86"/>
    <p:sldId id="1128" r:id="rId87"/>
    <p:sldId id="1129" r:id="rId88"/>
    <p:sldId id="1130" r:id="rId89"/>
    <p:sldId id="1131" r:id="rId90"/>
    <p:sldId id="1132" r:id="rId91"/>
    <p:sldId id="1098" r:id="rId92"/>
    <p:sldId id="1161" r:id="rId93"/>
    <p:sldId id="1139" r:id="rId94"/>
    <p:sldId id="1141" r:id="rId95"/>
    <p:sldId id="1143" r:id="rId96"/>
    <p:sldId id="1145" r:id="rId97"/>
    <p:sldId id="1147" r:id="rId98"/>
    <p:sldId id="1148" r:id="rId99"/>
    <p:sldId id="1150" r:id="rId100"/>
    <p:sldId id="1152" r:id="rId101"/>
    <p:sldId id="1154" r:id="rId102"/>
    <p:sldId id="1155" r:id="rId103"/>
    <p:sldId id="1156" r:id="rId104"/>
    <p:sldId id="1158" r:id="rId105"/>
  </p:sldIdLst>
  <p:sldSz cx="9144000" cy="6858000" type="screen4x3"/>
  <p:notesSz cx="6858000" cy="9144000"/>
  <p:defaultTextStyle>
    <a:defPPr>
      <a:defRPr lang="en-US"/>
    </a:defPPr>
    <a:lvl1pPr algn="l" rtl="0" fontAlgn="base">
      <a:spcBef>
        <a:spcPct val="0"/>
      </a:spcBef>
      <a:spcAft>
        <a:spcPct val="0"/>
      </a:spcAft>
      <a:defRPr sz="3200" b="1" i="1" kern="1200">
        <a:solidFill>
          <a:schemeClr val="tx1"/>
        </a:solidFill>
        <a:latin typeface="Baby Kruffy"/>
        <a:ea typeface="+mn-ea"/>
        <a:cs typeface="+mn-cs"/>
      </a:defRPr>
    </a:lvl1pPr>
    <a:lvl2pPr marL="457200" algn="l" rtl="0" fontAlgn="base">
      <a:spcBef>
        <a:spcPct val="0"/>
      </a:spcBef>
      <a:spcAft>
        <a:spcPct val="0"/>
      </a:spcAft>
      <a:defRPr sz="3200" b="1" i="1" kern="1200">
        <a:solidFill>
          <a:schemeClr val="tx1"/>
        </a:solidFill>
        <a:latin typeface="Baby Kruffy"/>
        <a:ea typeface="+mn-ea"/>
        <a:cs typeface="+mn-cs"/>
      </a:defRPr>
    </a:lvl2pPr>
    <a:lvl3pPr marL="914400" algn="l" rtl="0" fontAlgn="base">
      <a:spcBef>
        <a:spcPct val="0"/>
      </a:spcBef>
      <a:spcAft>
        <a:spcPct val="0"/>
      </a:spcAft>
      <a:defRPr sz="3200" b="1" i="1" kern="1200">
        <a:solidFill>
          <a:schemeClr val="tx1"/>
        </a:solidFill>
        <a:latin typeface="Baby Kruffy"/>
        <a:ea typeface="+mn-ea"/>
        <a:cs typeface="+mn-cs"/>
      </a:defRPr>
    </a:lvl3pPr>
    <a:lvl4pPr marL="1371600" algn="l" rtl="0" fontAlgn="base">
      <a:spcBef>
        <a:spcPct val="0"/>
      </a:spcBef>
      <a:spcAft>
        <a:spcPct val="0"/>
      </a:spcAft>
      <a:defRPr sz="3200" b="1" i="1" kern="1200">
        <a:solidFill>
          <a:schemeClr val="tx1"/>
        </a:solidFill>
        <a:latin typeface="Baby Kruffy"/>
        <a:ea typeface="+mn-ea"/>
        <a:cs typeface="+mn-cs"/>
      </a:defRPr>
    </a:lvl4pPr>
    <a:lvl5pPr marL="1828800" algn="l" rtl="0" fontAlgn="base">
      <a:spcBef>
        <a:spcPct val="0"/>
      </a:spcBef>
      <a:spcAft>
        <a:spcPct val="0"/>
      </a:spcAft>
      <a:defRPr sz="3200" b="1" i="1" kern="1200">
        <a:solidFill>
          <a:schemeClr val="tx1"/>
        </a:solidFill>
        <a:latin typeface="Baby Kruffy"/>
        <a:ea typeface="+mn-ea"/>
        <a:cs typeface="+mn-cs"/>
      </a:defRPr>
    </a:lvl5pPr>
    <a:lvl6pPr marL="2286000" algn="l" defTabSz="914400" rtl="0" eaLnBrk="1" latinLnBrk="0" hangingPunct="1">
      <a:defRPr sz="3200" b="1" i="1" kern="1200">
        <a:solidFill>
          <a:schemeClr val="tx1"/>
        </a:solidFill>
        <a:latin typeface="Baby Kruffy"/>
        <a:ea typeface="+mn-ea"/>
        <a:cs typeface="+mn-cs"/>
      </a:defRPr>
    </a:lvl6pPr>
    <a:lvl7pPr marL="2743200" algn="l" defTabSz="914400" rtl="0" eaLnBrk="1" latinLnBrk="0" hangingPunct="1">
      <a:defRPr sz="3200" b="1" i="1" kern="1200">
        <a:solidFill>
          <a:schemeClr val="tx1"/>
        </a:solidFill>
        <a:latin typeface="Baby Kruffy"/>
        <a:ea typeface="+mn-ea"/>
        <a:cs typeface="+mn-cs"/>
      </a:defRPr>
    </a:lvl7pPr>
    <a:lvl8pPr marL="3200400" algn="l" defTabSz="914400" rtl="0" eaLnBrk="1" latinLnBrk="0" hangingPunct="1">
      <a:defRPr sz="3200" b="1" i="1" kern="1200">
        <a:solidFill>
          <a:schemeClr val="tx1"/>
        </a:solidFill>
        <a:latin typeface="Baby Kruffy"/>
        <a:ea typeface="+mn-ea"/>
        <a:cs typeface="+mn-cs"/>
      </a:defRPr>
    </a:lvl8pPr>
    <a:lvl9pPr marL="3657600" algn="l" defTabSz="914400" rtl="0" eaLnBrk="1" latinLnBrk="0" hangingPunct="1">
      <a:defRPr sz="3200" b="1" i="1" kern="1200">
        <a:solidFill>
          <a:schemeClr val="tx1"/>
        </a:solidFill>
        <a:latin typeface="Baby Kruffy"/>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0000CC"/>
    <a:srgbClr val="996633"/>
    <a:srgbClr val="00CC00"/>
    <a:srgbClr val="660066"/>
    <a:srgbClr val="6666FF"/>
    <a:srgbClr val="CCFF99"/>
    <a:srgbClr val="FFFF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457" autoAdjust="0"/>
    <p:restoredTop sz="94689" autoAdjust="0"/>
  </p:normalViewPr>
  <p:slideViewPr>
    <p:cSldViewPr>
      <p:cViewPr>
        <p:scale>
          <a:sx n="68" d="100"/>
          <a:sy n="68" d="100"/>
        </p:scale>
        <p:origin x="-118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2075"/>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68" Type="http://schemas.openxmlformats.org/officeDocument/2006/relationships/slide" Target="slides/slide60.xml"/><Relationship Id="rId84" Type="http://schemas.openxmlformats.org/officeDocument/2006/relationships/slide" Target="slides/slide76.xml"/><Relationship Id="rId89" Type="http://schemas.openxmlformats.org/officeDocument/2006/relationships/slide" Target="slides/slide81.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07" Type="http://schemas.openxmlformats.org/officeDocument/2006/relationships/handoutMaster" Target="handoutMasters/handoutMaster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slide" Target="slides/slide58.xml"/><Relationship Id="rId74" Type="http://schemas.openxmlformats.org/officeDocument/2006/relationships/slide" Target="slides/slide66.xml"/><Relationship Id="rId79" Type="http://schemas.openxmlformats.org/officeDocument/2006/relationships/slide" Target="slides/slide71.xml"/><Relationship Id="rId87" Type="http://schemas.openxmlformats.org/officeDocument/2006/relationships/slide" Target="slides/slide79.xml"/><Relationship Id="rId102" Type="http://schemas.openxmlformats.org/officeDocument/2006/relationships/slide" Target="slides/slide94.xml"/><Relationship Id="rId110"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3.xml"/><Relationship Id="rId82" Type="http://schemas.openxmlformats.org/officeDocument/2006/relationships/slide" Target="slides/slide74.xml"/><Relationship Id="rId90" Type="http://schemas.openxmlformats.org/officeDocument/2006/relationships/slide" Target="slides/slide82.xml"/><Relationship Id="rId95" Type="http://schemas.openxmlformats.org/officeDocument/2006/relationships/slide" Target="slides/slide87.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slide" Target="slides/slide61.xml"/><Relationship Id="rId77" Type="http://schemas.openxmlformats.org/officeDocument/2006/relationships/slide" Target="slides/slide69.xml"/><Relationship Id="rId100" Type="http://schemas.openxmlformats.org/officeDocument/2006/relationships/slide" Target="slides/slide92.xml"/><Relationship Id="rId105" Type="http://schemas.openxmlformats.org/officeDocument/2006/relationships/slide" Target="slides/slide97.xml"/><Relationship Id="rId8" Type="http://schemas.openxmlformats.org/officeDocument/2006/relationships/slideMaster" Target="slideMasters/slideMaster8.xml"/><Relationship Id="rId51" Type="http://schemas.openxmlformats.org/officeDocument/2006/relationships/slide" Target="slides/slide43.xml"/><Relationship Id="rId72" Type="http://schemas.openxmlformats.org/officeDocument/2006/relationships/slide" Target="slides/slide64.xml"/><Relationship Id="rId80" Type="http://schemas.openxmlformats.org/officeDocument/2006/relationships/slide" Target="slides/slide72.xml"/><Relationship Id="rId85" Type="http://schemas.openxmlformats.org/officeDocument/2006/relationships/slide" Target="slides/slide77.xml"/><Relationship Id="rId93" Type="http://schemas.openxmlformats.org/officeDocument/2006/relationships/slide" Target="slides/slide85.xml"/><Relationship Id="rId98" Type="http://schemas.openxmlformats.org/officeDocument/2006/relationships/slide" Target="slides/slide90.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103" Type="http://schemas.openxmlformats.org/officeDocument/2006/relationships/slide" Target="slides/slide95.xml"/><Relationship Id="rId108" Type="http://schemas.openxmlformats.org/officeDocument/2006/relationships/presProps" Target="presProps.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slide" Target="slides/slide62.xml"/><Relationship Id="rId75" Type="http://schemas.openxmlformats.org/officeDocument/2006/relationships/slide" Target="slides/slide67.xml"/><Relationship Id="rId83" Type="http://schemas.openxmlformats.org/officeDocument/2006/relationships/slide" Target="slides/slide75.xml"/><Relationship Id="rId88" Type="http://schemas.openxmlformats.org/officeDocument/2006/relationships/slide" Target="slides/slide80.xml"/><Relationship Id="rId91" Type="http://schemas.openxmlformats.org/officeDocument/2006/relationships/slide" Target="slides/slide83.xml"/><Relationship Id="rId96" Type="http://schemas.openxmlformats.org/officeDocument/2006/relationships/slide" Target="slides/slide88.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6" Type="http://schemas.openxmlformats.org/officeDocument/2006/relationships/notesMaster" Target="notesMasters/notesMaster1.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slide" Target="slides/slide65.xml"/><Relationship Id="rId78" Type="http://schemas.openxmlformats.org/officeDocument/2006/relationships/slide" Target="slides/slide70.xml"/><Relationship Id="rId81" Type="http://schemas.openxmlformats.org/officeDocument/2006/relationships/slide" Target="slides/slide73.xml"/><Relationship Id="rId86" Type="http://schemas.openxmlformats.org/officeDocument/2006/relationships/slide" Target="slides/slide78.xml"/><Relationship Id="rId94" Type="http://schemas.openxmlformats.org/officeDocument/2006/relationships/slide" Target="slides/slide86.xml"/><Relationship Id="rId99" Type="http://schemas.openxmlformats.org/officeDocument/2006/relationships/slide" Target="slides/slide91.xml"/><Relationship Id="rId101" Type="http://schemas.openxmlformats.org/officeDocument/2006/relationships/slide" Target="slides/slide93.xml"/><Relationship Id="rId4" Type="http://schemas.openxmlformats.org/officeDocument/2006/relationships/slideMaster" Target="slideMasters/slideMaster4.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109" Type="http://schemas.openxmlformats.org/officeDocument/2006/relationships/viewProps" Target="viewProps.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 Id="rId76" Type="http://schemas.openxmlformats.org/officeDocument/2006/relationships/slide" Target="slides/slide68.xml"/><Relationship Id="rId97" Type="http://schemas.openxmlformats.org/officeDocument/2006/relationships/slide" Target="slides/slide89.xml"/><Relationship Id="rId104" Type="http://schemas.openxmlformats.org/officeDocument/2006/relationships/slide" Target="slides/slide96.xml"/><Relationship Id="rId7" Type="http://schemas.openxmlformats.org/officeDocument/2006/relationships/slideMaster" Target="slideMasters/slideMaster7.xml"/><Relationship Id="rId71" Type="http://schemas.openxmlformats.org/officeDocument/2006/relationships/slide" Target="slides/slide63.xml"/><Relationship Id="rId92" Type="http://schemas.openxmlformats.org/officeDocument/2006/relationships/slide" Target="slides/slide8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6"/>
          <p:cNvSpPr>
            <a:spLocks noGrp="1" noChangeArrowheads="1"/>
          </p:cNvSpPr>
          <p:nvPr>
            <p:ph type="ftr" sz="quarter" idx="4"/>
          </p:nvPr>
        </p:nvSpPr>
        <p:spPr>
          <a:noFill/>
        </p:spPr>
        <p:txBody>
          <a:bodyPr/>
          <a:lstStyle/>
          <a:p>
            <a:r>
              <a:rPr lang="en-US" altLang="en-US" dirty="0" smtClean="0"/>
              <a:t>1.#</a:t>
            </a: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6EA9CF7E-67EB-40DC-9115-73C4812D65D1}" type="slidenum">
              <a:rPr lang="en-US" altLang="en-US"/>
              <a:pPr/>
              <a:t>15</a:t>
            </a:fld>
            <a:endParaRPr lang="en-US" altLang="en-US"/>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9BFB97E8-8047-4E53-8D2B-0F91F2C1BF59}" type="slidenum">
              <a:rPr lang="en-US" altLang="en-US"/>
              <a:pPr/>
              <a:t>16</a:t>
            </a:fld>
            <a:endParaRPr lang="en-US" altLang="en-US"/>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661F5869-C427-4839-8DB8-0797F71A9A73}" type="slidenum">
              <a:rPr lang="en-US" altLang="en-US"/>
              <a:pPr/>
              <a:t>17</a:t>
            </a:fld>
            <a:endParaRPr lang="en-US" altLang="en-US"/>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6"/>
          <p:cNvSpPr>
            <a:spLocks noGrp="1" noChangeArrowheads="1"/>
          </p:cNvSpPr>
          <p:nvPr>
            <p:ph type="ftr" sz="quarter" idx="4"/>
          </p:nvPr>
        </p:nvSpPr>
        <p:spPr>
          <a:noFill/>
        </p:spPr>
        <p:txBody>
          <a:bodyPr/>
          <a:lstStyle/>
          <a:p>
            <a:r>
              <a:rPr lang="en-US" altLang="en-US" smtClean="0"/>
              <a:t>1.#</a:t>
            </a: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6"/>
          <p:cNvSpPr>
            <a:spLocks noGrp="1" noChangeArrowheads="1"/>
          </p:cNvSpPr>
          <p:nvPr>
            <p:ph type="ftr" sz="quarter" idx="4"/>
          </p:nvPr>
        </p:nvSpPr>
        <p:spPr>
          <a:noFill/>
        </p:spPr>
        <p:txBody>
          <a:bodyPr/>
          <a:lstStyle/>
          <a:p>
            <a:r>
              <a:rPr lang="en-US" altLang="en-US" smtClean="0"/>
              <a:t>1.#</a:t>
            </a: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6"/>
          <p:cNvSpPr>
            <a:spLocks noGrp="1" noChangeArrowheads="1"/>
          </p:cNvSpPr>
          <p:nvPr>
            <p:ph type="ftr" sz="quarter" idx="4"/>
          </p:nvPr>
        </p:nvSpPr>
        <p:spPr>
          <a:noFill/>
        </p:spPr>
        <p:txBody>
          <a:bodyPr/>
          <a:lstStyle/>
          <a:p>
            <a:r>
              <a:rPr lang="en-US" altLang="en-US" smtClean="0"/>
              <a:t>1.#</a:t>
            </a: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6"/>
          <p:cNvSpPr>
            <a:spLocks noGrp="1" noChangeArrowheads="1"/>
          </p:cNvSpPr>
          <p:nvPr>
            <p:ph type="ftr" sz="quarter" idx="4"/>
          </p:nvPr>
        </p:nvSpPr>
        <p:spPr>
          <a:noFill/>
        </p:spPr>
        <p:txBody>
          <a:bodyPr/>
          <a:lstStyle/>
          <a:p>
            <a:r>
              <a:rPr lang="en-US" altLang="en-US" smtClean="0"/>
              <a:t>1.#</a:t>
            </a: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6"/>
          <p:cNvSpPr>
            <a:spLocks noGrp="1" noChangeArrowheads="1"/>
          </p:cNvSpPr>
          <p:nvPr>
            <p:ph type="ftr" sz="quarter" idx="4"/>
          </p:nvPr>
        </p:nvSpPr>
        <p:spPr>
          <a:noFill/>
        </p:spPr>
        <p:txBody>
          <a:bodyPr/>
          <a:lstStyle/>
          <a:p>
            <a:r>
              <a:rPr lang="en-US" altLang="en-US" smtClean="0"/>
              <a:t>1.#</a:t>
            </a: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01AB60BA-649E-4DA0-B080-83D0F42C0925}" type="slidenum">
              <a:rPr lang="en-US" altLang="en-US"/>
              <a:pPr/>
              <a:t>23</a:t>
            </a:fld>
            <a:endParaRPr lang="en-US" altLang="en-US"/>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6"/>
          <p:cNvSpPr>
            <a:spLocks noGrp="1" noChangeArrowheads="1"/>
          </p:cNvSpPr>
          <p:nvPr>
            <p:ph type="ftr" sz="quarter" idx="4"/>
          </p:nvPr>
        </p:nvSpPr>
        <p:spPr>
          <a:noFill/>
        </p:spPr>
        <p:txBody>
          <a:bodyPr/>
          <a:lstStyle/>
          <a:p>
            <a:r>
              <a:rPr lang="en-US" altLang="en-US" smtClean="0"/>
              <a:t>1.#</a:t>
            </a: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6"/>
          <p:cNvSpPr>
            <a:spLocks noGrp="1" noChangeArrowheads="1"/>
          </p:cNvSpPr>
          <p:nvPr>
            <p:ph type="ftr" sz="quarter" idx="4"/>
          </p:nvPr>
        </p:nvSpPr>
        <p:spPr>
          <a:noFill/>
        </p:spPr>
        <p:txBody>
          <a:bodyPr/>
          <a:lstStyle/>
          <a:p>
            <a:r>
              <a:rPr lang="en-US" altLang="en-US" dirty="0" smtClean="0"/>
              <a:t>1.#</a:t>
            </a: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16F7B716-4A19-4347-95C5-0FB7D12625DE}" type="slidenum">
              <a:rPr lang="en-US" altLang="en-US"/>
              <a:pPr/>
              <a:t>25</a:t>
            </a:fld>
            <a:endParaRPr lang="en-US" altLang="en-US"/>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6"/>
          <p:cNvSpPr>
            <a:spLocks noGrp="1" noChangeArrowheads="1"/>
          </p:cNvSpPr>
          <p:nvPr>
            <p:ph type="ftr" sz="quarter" idx="4"/>
          </p:nvPr>
        </p:nvSpPr>
        <p:spPr>
          <a:noFill/>
        </p:spPr>
        <p:txBody>
          <a:bodyPr/>
          <a:lstStyle/>
          <a:p>
            <a:r>
              <a:rPr lang="en-US" altLang="en-US" smtClean="0"/>
              <a:t>1.#</a:t>
            </a: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6"/>
          <p:cNvSpPr>
            <a:spLocks noGrp="1" noChangeArrowheads="1"/>
          </p:cNvSpPr>
          <p:nvPr>
            <p:ph type="ftr" sz="quarter" idx="4"/>
          </p:nvPr>
        </p:nvSpPr>
        <p:spPr>
          <a:noFill/>
        </p:spPr>
        <p:txBody>
          <a:bodyPr/>
          <a:lstStyle/>
          <a:p>
            <a:r>
              <a:rPr lang="en-US" altLang="en-US" smtClean="0"/>
              <a:t>1.#</a:t>
            </a: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D6D876AA-7BE3-4B24-BB32-A3776EC619E2}" type="slidenum">
              <a:rPr lang="en-US" altLang="en-US"/>
              <a:pPr/>
              <a:t>28</a:t>
            </a:fld>
            <a:endParaRPr lang="en-US" altLang="en-US"/>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6AF69EDF-5564-4E02-9516-2492D966D036}" type="slidenum">
              <a:rPr lang="en-US" altLang="en-US"/>
              <a:pPr/>
              <a:t>29</a:t>
            </a:fld>
            <a:endParaRPr lang="en-US" altLang="en-US"/>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6"/>
          <p:cNvSpPr>
            <a:spLocks noGrp="1" noChangeArrowheads="1"/>
          </p:cNvSpPr>
          <p:nvPr>
            <p:ph type="ftr" sz="quarter" idx="4"/>
          </p:nvPr>
        </p:nvSpPr>
        <p:spPr>
          <a:noFill/>
        </p:spPr>
        <p:txBody>
          <a:bodyPr/>
          <a:lstStyle/>
          <a:p>
            <a:r>
              <a:rPr lang="en-US" altLang="en-US" smtClean="0"/>
              <a:t>1.#</a:t>
            </a: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ACB379A1-037E-404E-AA80-F923210091B3}" type="slidenum">
              <a:rPr lang="en-US" altLang="en-US"/>
              <a:pPr/>
              <a:t>31</a:t>
            </a:fld>
            <a:endParaRPr lang="en-US" altLang="en-US"/>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6"/>
          <p:cNvSpPr>
            <a:spLocks noGrp="1" noChangeArrowheads="1"/>
          </p:cNvSpPr>
          <p:nvPr>
            <p:ph type="ftr" sz="quarter" idx="4"/>
          </p:nvPr>
        </p:nvSpPr>
        <p:spPr>
          <a:noFill/>
        </p:spPr>
        <p:txBody>
          <a:bodyPr/>
          <a:lstStyle/>
          <a:p>
            <a:r>
              <a:rPr lang="en-US" altLang="en-US" smtClean="0"/>
              <a:t>1.#</a:t>
            </a: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6"/>
          <p:cNvSpPr>
            <a:spLocks noGrp="1" noChangeArrowheads="1"/>
          </p:cNvSpPr>
          <p:nvPr>
            <p:ph type="ftr" sz="quarter" idx="4"/>
          </p:nvPr>
        </p:nvSpPr>
        <p:spPr>
          <a:noFill/>
        </p:spPr>
        <p:txBody>
          <a:bodyPr/>
          <a:lstStyle/>
          <a:p>
            <a:r>
              <a:rPr lang="en-US" altLang="en-US" smtClean="0"/>
              <a:t>1.#</a:t>
            </a: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6"/>
          <p:cNvSpPr>
            <a:spLocks noGrp="1" noChangeArrowheads="1"/>
          </p:cNvSpPr>
          <p:nvPr>
            <p:ph type="ftr" sz="quarter" idx="4"/>
          </p:nvPr>
        </p:nvSpPr>
        <p:spPr>
          <a:noFill/>
        </p:spPr>
        <p:txBody>
          <a:bodyPr/>
          <a:lstStyle/>
          <a:p>
            <a:r>
              <a:rPr lang="en-US" altLang="en-US" smtClean="0"/>
              <a:t>1.#</a:t>
            </a: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6"/>
          <p:cNvSpPr>
            <a:spLocks noGrp="1" noChangeArrowheads="1"/>
          </p:cNvSpPr>
          <p:nvPr>
            <p:ph type="ftr" sz="quarter" idx="4"/>
          </p:nvPr>
        </p:nvSpPr>
        <p:spPr>
          <a:noFill/>
        </p:spPr>
        <p:txBody>
          <a:bodyPr/>
          <a:lstStyle/>
          <a:p>
            <a:r>
              <a:rPr lang="en-US" altLang="en-US" dirty="0" smtClean="0"/>
              <a:t>1.#</a:t>
            </a: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6"/>
          <p:cNvSpPr>
            <a:spLocks noGrp="1" noChangeArrowheads="1"/>
          </p:cNvSpPr>
          <p:nvPr>
            <p:ph type="ftr" sz="quarter" idx="4"/>
          </p:nvPr>
        </p:nvSpPr>
        <p:spPr>
          <a:noFill/>
        </p:spPr>
        <p:txBody>
          <a:bodyPr/>
          <a:lstStyle/>
          <a:p>
            <a:r>
              <a:rPr lang="en-US" altLang="en-US" smtClean="0"/>
              <a:t>1.#</a:t>
            </a: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A11D8F78-4A8C-4003-8710-1329A583B66A}" type="slidenum">
              <a:rPr lang="en-US" altLang="en-US"/>
              <a:pPr/>
              <a:t>36</a:t>
            </a:fld>
            <a:endParaRPr lang="en-US" altLang="en-US"/>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endParaRPr lang="en-US"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B49A1979-A758-4A58-86C3-1ECBF93F5BC2}" type="slidenum">
              <a:rPr lang="en-US" altLang="en-US"/>
              <a:pPr/>
              <a:t>37</a:t>
            </a:fld>
            <a:endParaRPr lang="en-US" altLang="en-US"/>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endParaRPr lang="en-US"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6"/>
          <p:cNvSpPr>
            <a:spLocks noGrp="1" noChangeArrowheads="1"/>
          </p:cNvSpPr>
          <p:nvPr>
            <p:ph type="ftr" sz="quarter" idx="4"/>
          </p:nvPr>
        </p:nvSpPr>
        <p:spPr>
          <a:noFill/>
        </p:spPr>
        <p:txBody>
          <a:bodyPr/>
          <a:lstStyle/>
          <a:p>
            <a:r>
              <a:rPr lang="en-US" altLang="en-US" smtClean="0"/>
              <a:t>1.#</a:t>
            </a: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6"/>
          <p:cNvSpPr>
            <a:spLocks noGrp="1" noChangeArrowheads="1"/>
          </p:cNvSpPr>
          <p:nvPr>
            <p:ph type="ftr" sz="quarter" idx="4"/>
          </p:nvPr>
        </p:nvSpPr>
        <p:spPr>
          <a:noFill/>
        </p:spPr>
        <p:txBody>
          <a:bodyPr/>
          <a:lstStyle/>
          <a:p>
            <a:r>
              <a:rPr lang="en-US" altLang="en-US" smtClean="0"/>
              <a:t>1.#</a:t>
            </a: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6"/>
          <p:cNvSpPr>
            <a:spLocks noGrp="1" noChangeArrowheads="1"/>
          </p:cNvSpPr>
          <p:nvPr>
            <p:ph type="ftr" sz="quarter" idx="4"/>
          </p:nvPr>
        </p:nvSpPr>
        <p:spPr>
          <a:noFill/>
        </p:spPr>
        <p:txBody>
          <a:bodyPr/>
          <a:lstStyle/>
          <a:p>
            <a:r>
              <a:rPr lang="en-US" altLang="en-US" smtClean="0"/>
              <a:t>1.#</a:t>
            </a:r>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6"/>
          <p:cNvSpPr>
            <a:spLocks noGrp="1" noChangeArrowheads="1"/>
          </p:cNvSpPr>
          <p:nvPr>
            <p:ph type="ftr" sz="quarter" idx="4"/>
          </p:nvPr>
        </p:nvSpPr>
        <p:spPr>
          <a:noFill/>
        </p:spPr>
        <p:txBody>
          <a:bodyPr/>
          <a:lstStyle/>
          <a:p>
            <a:r>
              <a:rPr lang="en-US" altLang="en-US" smtClean="0"/>
              <a:t>1.#</a:t>
            </a: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886CEC59-4FD4-41E8-87CA-8823DC88836F}" type="slidenum">
              <a:rPr lang="en-US" altLang="en-US"/>
              <a:pPr/>
              <a:t>43</a:t>
            </a:fld>
            <a:endParaRPr lang="en-US" altLang="en-US"/>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a:lstStyle/>
          <a:p>
            <a:endParaRPr lang="en-US"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411763D0-9461-4BF4-9F93-F196F70B2B9F}" type="slidenum">
              <a:rPr lang="en-US" altLang="en-US"/>
              <a:pPr/>
              <a:t>44</a:t>
            </a:fld>
            <a:endParaRPr lang="en-US" altLang="en-US"/>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p:spPr>
        <p:txBody>
          <a:bodyPr/>
          <a:lstStyle/>
          <a:p>
            <a:endParaRPr lang="en-US"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6"/>
          <p:cNvSpPr>
            <a:spLocks noGrp="1" noChangeArrowheads="1"/>
          </p:cNvSpPr>
          <p:nvPr>
            <p:ph type="ftr" sz="quarter" idx="4"/>
          </p:nvPr>
        </p:nvSpPr>
        <p:spPr>
          <a:noFill/>
        </p:spPr>
        <p:txBody>
          <a:bodyPr/>
          <a:lstStyle/>
          <a:p>
            <a:r>
              <a:rPr lang="en-US" altLang="en-US" smtClean="0"/>
              <a:t>1.#</a:t>
            </a:r>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6"/>
          <p:cNvSpPr>
            <a:spLocks noGrp="1" noChangeArrowheads="1"/>
          </p:cNvSpPr>
          <p:nvPr>
            <p:ph type="ftr" sz="quarter" idx="4"/>
          </p:nvPr>
        </p:nvSpPr>
        <p:spPr>
          <a:noFill/>
        </p:spPr>
        <p:txBody>
          <a:bodyPr/>
          <a:lstStyle/>
          <a:p>
            <a:r>
              <a:rPr lang="en-US" altLang="en-US" dirty="0" smtClean="0"/>
              <a:t>1.#</a:t>
            </a: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6"/>
          <p:cNvSpPr>
            <a:spLocks noGrp="1" noChangeArrowheads="1"/>
          </p:cNvSpPr>
          <p:nvPr>
            <p:ph type="ftr" sz="quarter" idx="4"/>
          </p:nvPr>
        </p:nvSpPr>
        <p:spPr>
          <a:noFill/>
        </p:spPr>
        <p:txBody>
          <a:bodyPr/>
          <a:lstStyle/>
          <a:p>
            <a:r>
              <a:rPr lang="en-US" altLang="en-US" smtClean="0"/>
              <a:t>1.#</a:t>
            </a:r>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CB34B9CF-34FD-4736-8785-B5B1394207E9}" type="slidenum">
              <a:rPr lang="en-US" altLang="en-US"/>
              <a:pPr/>
              <a:t>47</a:t>
            </a:fld>
            <a:endParaRPr lang="en-US" altLang="en-US"/>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p:spPr>
        <p:txBody>
          <a:bodyPr/>
          <a:lstStyle/>
          <a:p>
            <a:endParaRPr lang="en-US"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p>
            <a:fld id="{75C5CA2B-CF5B-4BCE-A5B4-6E438849638D}" type="slidenum">
              <a:rPr lang="en-US" altLang="en-US"/>
              <a:pPr/>
              <a:t>48</a:t>
            </a:fld>
            <a:endParaRPr lang="en-US" altLang="en-US"/>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p:spPr>
        <p:txBody>
          <a:bodyPr/>
          <a:lstStyle/>
          <a:p>
            <a:endParaRPr lang="en-US"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AA84787E-F160-4B73-9C8D-17DF5D176463}" type="slidenum">
              <a:rPr lang="en-US" altLang="en-US"/>
              <a:pPr/>
              <a:t>49</a:t>
            </a:fld>
            <a:endParaRPr lang="en-US" altLang="en-US"/>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a:lstStyle/>
          <a:p>
            <a:endParaRPr lang="en-US"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6"/>
          <p:cNvSpPr>
            <a:spLocks noGrp="1" noChangeArrowheads="1"/>
          </p:cNvSpPr>
          <p:nvPr>
            <p:ph type="ftr" sz="quarter" idx="4"/>
          </p:nvPr>
        </p:nvSpPr>
        <p:spPr>
          <a:noFill/>
        </p:spPr>
        <p:txBody>
          <a:bodyPr/>
          <a:lstStyle/>
          <a:p>
            <a:r>
              <a:rPr lang="en-US" altLang="en-US" smtClean="0"/>
              <a:t>1.#</a:t>
            </a:r>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548EE3CC-49C5-45F8-94D1-FD62C84484F6}" type="slidenum">
              <a:rPr lang="en-US" altLang="en-US"/>
              <a:pPr/>
              <a:t>51</a:t>
            </a:fld>
            <a:endParaRPr lang="en-US" altLang="en-US"/>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p:spPr>
        <p:txBody>
          <a:bodyPr/>
          <a:lstStyle/>
          <a:p>
            <a:endParaRPr lang="en-US"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1D0354CF-389A-410A-B703-A5CAD2858479}" type="slidenum">
              <a:rPr lang="en-US" altLang="en-US"/>
              <a:pPr/>
              <a:t>52</a:t>
            </a:fld>
            <a:endParaRPr lang="en-US" altLang="en-US"/>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p:spPr>
        <p:txBody>
          <a:bodyPr/>
          <a:lstStyle/>
          <a:p>
            <a:endParaRPr lang="en-US"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584D7F66-9DC9-4DDD-BB8A-11257B4D74AC}" type="slidenum">
              <a:rPr lang="en-US" altLang="en-US"/>
              <a:pPr/>
              <a:t>53</a:t>
            </a:fld>
            <a:endParaRPr lang="en-US" altLang="en-US"/>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endParaRPr lang="en-US"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6"/>
          <p:cNvSpPr>
            <a:spLocks noGrp="1" noChangeArrowheads="1"/>
          </p:cNvSpPr>
          <p:nvPr>
            <p:ph type="ftr" sz="quarter" idx="4"/>
          </p:nvPr>
        </p:nvSpPr>
        <p:spPr>
          <a:noFill/>
        </p:spPr>
        <p:txBody>
          <a:bodyPr/>
          <a:lstStyle/>
          <a:p>
            <a:r>
              <a:rPr lang="en-US" altLang="en-US" smtClean="0"/>
              <a:t>1.#</a:t>
            </a:r>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6"/>
          <p:cNvSpPr>
            <a:spLocks noGrp="1" noChangeArrowheads="1"/>
          </p:cNvSpPr>
          <p:nvPr>
            <p:ph type="ftr" sz="quarter" idx="4"/>
          </p:nvPr>
        </p:nvSpPr>
        <p:spPr>
          <a:noFill/>
        </p:spPr>
        <p:txBody>
          <a:bodyPr/>
          <a:lstStyle/>
          <a:p>
            <a:r>
              <a:rPr lang="en-US" altLang="en-US" smtClean="0"/>
              <a:t>1.#</a:t>
            </a:r>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6"/>
          <p:cNvSpPr>
            <a:spLocks noGrp="1" noChangeArrowheads="1"/>
          </p:cNvSpPr>
          <p:nvPr>
            <p:ph type="ftr" sz="quarter" idx="4"/>
          </p:nvPr>
        </p:nvSpPr>
        <p:spPr>
          <a:noFill/>
        </p:spPr>
        <p:txBody>
          <a:bodyPr/>
          <a:lstStyle/>
          <a:p>
            <a:r>
              <a:rPr lang="en-US" altLang="en-US" dirty="0" smtClean="0"/>
              <a:t>1.#</a:t>
            </a: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6"/>
          <p:cNvSpPr>
            <a:spLocks noGrp="1" noChangeArrowheads="1"/>
          </p:cNvSpPr>
          <p:nvPr>
            <p:ph type="ftr" sz="quarter" idx="4"/>
          </p:nvPr>
        </p:nvSpPr>
        <p:spPr>
          <a:noFill/>
        </p:spPr>
        <p:txBody>
          <a:bodyPr/>
          <a:lstStyle/>
          <a:p>
            <a:r>
              <a:rPr lang="en-US" altLang="en-US" smtClean="0"/>
              <a:t>1.#</a:t>
            </a:r>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9F32732B-B9BC-40F0-9359-AF7C95778FD3}" type="slidenum">
              <a:rPr lang="en-US" altLang="en-US"/>
              <a:pPr/>
              <a:t>58</a:t>
            </a:fld>
            <a:endParaRPr lang="en-US" altLang="en-US" dirty="0"/>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p:spPr>
        <p:txBody>
          <a:bodyPr/>
          <a:lstStyle/>
          <a:p>
            <a:endParaRPr lang="en-US" altLang="en-US" dirty="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6"/>
          <p:cNvSpPr>
            <a:spLocks noGrp="1" noChangeArrowheads="1"/>
          </p:cNvSpPr>
          <p:nvPr>
            <p:ph type="ftr" sz="quarter" idx="4"/>
          </p:nvPr>
        </p:nvSpPr>
        <p:spPr>
          <a:noFill/>
        </p:spPr>
        <p:txBody>
          <a:bodyPr/>
          <a:lstStyle/>
          <a:p>
            <a:r>
              <a:rPr lang="en-US" altLang="en-US" dirty="0" smtClean="0"/>
              <a:t>1.#</a:t>
            </a:r>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9F32732B-B9BC-40F0-9359-AF7C95778FD3}" type="slidenum">
              <a:rPr lang="en-US" altLang="en-US"/>
              <a:pPr/>
              <a:t>61</a:t>
            </a:fld>
            <a:endParaRPr lang="en-US" altLang="en-US" dirty="0"/>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p:spPr>
        <p:txBody>
          <a:bodyPr/>
          <a:lstStyle/>
          <a:p>
            <a:endParaRPr lang="en-US" altLang="en-US" dirty="0"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365C0657-9158-45B8-8D6D-920A8A3B8FFF}" type="slidenum">
              <a:rPr lang="en-US" altLang="en-US"/>
              <a:pPr/>
              <a:t>62</a:t>
            </a:fld>
            <a:endParaRPr lang="en-US" altLang="en-US" dirty="0"/>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p:spPr>
        <p:txBody>
          <a:bodyPr/>
          <a:lstStyle/>
          <a:p>
            <a:endParaRPr lang="en-US" altLang="en-US" dirty="0"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p>
            <a:fld id="{0F2109A8-3551-4A87-9270-229AE332AAA0}" type="slidenum">
              <a:rPr lang="en-US" altLang="en-US"/>
              <a:pPr/>
              <a:t>63</a:t>
            </a:fld>
            <a:endParaRPr lang="en-US" altLang="en-US"/>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a:ln/>
        </p:spPr>
        <p:txBody>
          <a:bodyPr/>
          <a:lstStyle/>
          <a:p>
            <a:endParaRPr lang="en-US" alt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p:spPr>
        <p:txBody>
          <a:bodyPr/>
          <a:lstStyle/>
          <a:p>
            <a:fld id="{4D6FF294-F854-43D4-9E2E-8A94DC21172B}" type="slidenum">
              <a:rPr lang="en-US" altLang="en-US"/>
              <a:pPr/>
              <a:t>64</a:t>
            </a:fld>
            <a:endParaRPr lang="en-US" altLang="en-US"/>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p:spPr>
        <p:txBody>
          <a:bodyPr/>
          <a:lstStyle/>
          <a:p>
            <a:endParaRPr lang="en-US" alt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6"/>
          <p:cNvSpPr>
            <a:spLocks noGrp="1" noChangeArrowheads="1"/>
          </p:cNvSpPr>
          <p:nvPr>
            <p:ph type="ftr" sz="quarter" idx="4"/>
          </p:nvPr>
        </p:nvSpPr>
        <p:spPr>
          <a:noFill/>
        </p:spPr>
        <p:txBody>
          <a:bodyPr/>
          <a:lstStyle/>
          <a:p>
            <a:r>
              <a:rPr lang="en-US" altLang="en-US" smtClean="0"/>
              <a:t>1.#</a:t>
            </a:r>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6"/>
          <p:cNvSpPr>
            <a:spLocks noGrp="1" noChangeArrowheads="1"/>
          </p:cNvSpPr>
          <p:nvPr>
            <p:ph type="ftr" sz="quarter" idx="4"/>
          </p:nvPr>
        </p:nvSpPr>
        <p:spPr>
          <a:noFill/>
        </p:spPr>
        <p:txBody>
          <a:bodyPr/>
          <a:lstStyle/>
          <a:p>
            <a:r>
              <a:rPr lang="en-US" altLang="en-US" smtClean="0"/>
              <a:t>1.#</a:t>
            </a:r>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6"/>
          <p:cNvSpPr>
            <a:spLocks noGrp="1" noChangeArrowheads="1"/>
          </p:cNvSpPr>
          <p:nvPr>
            <p:ph type="ftr" sz="quarter" idx="4"/>
          </p:nvPr>
        </p:nvSpPr>
        <p:spPr>
          <a:noFill/>
        </p:spPr>
        <p:txBody>
          <a:bodyPr/>
          <a:lstStyle/>
          <a:p>
            <a:r>
              <a:rPr lang="en-US" altLang="en-US" smtClean="0"/>
              <a:t>1.#</a:t>
            </a: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6"/>
          <p:cNvSpPr>
            <a:spLocks noGrp="1" noChangeArrowheads="1"/>
          </p:cNvSpPr>
          <p:nvPr>
            <p:ph type="ftr" sz="quarter" idx="4"/>
          </p:nvPr>
        </p:nvSpPr>
        <p:spPr>
          <a:noFill/>
        </p:spPr>
        <p:txBody>
          <a:bodyPr/>
          <a:lstStyle/>
          <a:p>
            <a:r>
              <a:rPr lang="en-US" altLang="en-US" smtClean="0"/>
              <a:t>1.#</a:t>
            </a: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292EAFF1-13C4-4FF0-B593-08D98DAF8AF4}" type="slidenum">
              <a:rPr lang="en-US" smtClean="0"/>
              <a:pPr/>
              <a:t>72</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E9D9941F-8F5F-4075-A481-68E574D2E9A5}" type="slidenum">
              <a:rPr lang="en-US" smtClean="0"/>
              <a:pPr/>
              <a:t>73</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2FB157E9-CBFA-4ADE-8249-3D627CB9A20E}" type="slidenum">
              <a:rPr lang="en-US" smtClean="0"/>
              <a:pPr/>
              <a:t>74</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48EA0EB9-E73D-444B-860E-77F8FA0352A7}" type="slidenum">
              <a:rPr lang="en-US" smtClean="0"/>
              <a:pPr/>
              <a:t>75</a:t>
            </a:fld>
            <a:endParaRPr 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92B8A8EC-8A5B-4D42-AA07-7BF0C0659173}" type="slidenum">
              <a:rPr lang="en-US" smtClean="0"/>
              <a:pPr/>
              <a:t>76</a:t>
            </a:fld>
            <a:endParaRPr lang="en-US"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46D9F8E6-6639-44E6-985F-8125682F62A8}" type="slidenum">
              <a:rPr lang="en-US" smtClean="0"/>
              <a:pPr/>
              <a:t>77</a:t>
            </a:fld>
            <a:endParaRPr lang="en-U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77AAC7A1-B999-41B3-A5FA-801305EF21FB}" type="slidenum">
              <a:rPr lang="en-US" smtClean="0"/>
              <a:pPr/>
              <a:t>78</a:t>
            </a:fld>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FF65335F-CAD7-43B3-A47E-CC5E3E7D6A8A}" type="slidenum">
              <a:rPr lang="en-US" smtClean="0"/>
              <a:pPr/>
              <a:t>79</a:t>
            </a:fld>
            <a:endParaRPr 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C6A25E15-D29A-41DD-9898-60B240052126}" type="slidenum">
              <a:rPr lang="en-US" smtClean="0"/>
              <a:pPr/>
              <a:t>80</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E75F1767-0E83-4FBB-A9CD-D5DA58997955}" type="slidenum">
              <a:rPr lang="en-US" smtClean="0"/>
              <a:pPr/>
              <a:t>83</a:t>
            </a:fld>
            <a:endParaRPr lang="en-US"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6"/>
          <p:cNvSpPr>
            <a:spLocks noGrp="1" noChangeArrowheads="1"/>
          </p:cNvSpPr>
          <p:nvPr>
            <p:ph type="ftr" sz="quarter" idx="4"/>
          </p:nvPr>
        </p:nvSpPr>
        <p:spPr>
          <a:noFill/>
        </p:spPr>
        <p:txBody>
          <a:bodyPr/>
          <a:lstStyle/>
          <a:p>
            <a:r>
              <a:rPr lang="en-US" altLang="en-US" dirty="0" smtClean="0"/>
              <a:t>1.#</a:t>
            </a: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E574A288-5D79-4A96-8EC8-9B09196E3BD8}" type="slidenum">
              <a:rPr lang="en-US" altLang="en-US">
                <a:solidFill>
                  <a:srgbClr val="000000"/>
                </a:solidFill>
              </a:rPr>
              <a:pPr/>
              <a:t>13</a:t>
            </a:fld>
            <a:endParaRPr lang="en-US" altLang="en-US" dirty="0">
              <a:solidFill>
                <a:srgbClr val="000000"/>
              </a:solidFill>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endParaRPr lang="en-US" alt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6041132D-5174-42FD-BFFD-14C0C5D5BE87}" type="slidenum">
              <a:rPr lang="en-US" altLang="en-US"/>
              <a:pPr/>
              <a:t>14</a:t>
            </a:fld>
            <a:endParaRPr lang="en-US" altLang="en-US"/>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p:spPr>
            <p:txBody>
              <a:bodyPr wrap="none" anchor="ctr"/>
              <a:lstStyle/>
              <a:p>
                <a:pPr eaLnBrk="0" hangingPunct="0"/>
                <a:endParaRPr lang="en-US"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p:spPr>
            <p:txBody>
              <a:bodyPr wrap="none" anchor="ctr"/>
              <a:lstStyle/>
              <a:p>
                <a:pPr eaLnBrk="0" hangingPunct="0"/>
                <a:endParaRPr lang="en-US"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p:spPr>
            <p:txBody>
              <a:bodyPr wrap="none" anchor="ctr"/>
              <a:lstStyle/>
              <a:p>
                <a:pPr eaLnBrk="0" hangingPunct="0"/>
                <a:endParaRPr lang="en-US"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p:spPr>
            <p:txBody>
              <a:bodyPr wrap="none" anchor="ctr"/>
              <a:lstStyle/>
              <a:p>
                <a:pPr eaLnBrk="0" hangingPunct="0"/>
                <a:endParaRPr lang="en-US"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p:spPr>
          <p:txBody>
            <a:bodyPr wrap="none" anchor="ctr"/>
            <a:lstStyle/>
            <a:p>
              <a:pPr eaLnBrk="0" hangingPunct="0"/>
              <a:endParaRPr lang="en-US"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p:spPr>
          <p:txBody>
            <a:bodyPr wrap="none" anchor="ctr"/>
            <a:lstStyle/>
            <a:p>
              <a:pPr eaLnBrk="0" hangingPunct="0"/>
              <a:endParaRPr lang="en-US"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p:spPr>
          <p:txBody>
            <a:bodyPr wrap="none" anchor="ctr"/>
            <a:lstStyle/>
            <a:p>
              <a:pPr eaLnBrk="0" hangingPunct="0"/>
              <a:endParaRPr lang="en-US" altLang="en-US"/>
            </a:p>
          </p:txBody>
        </p:sp>
      </p:grpSp>
      <p:sp>
        <p:nvSpPr>
          <p:cNvPr id="14" name="Text Box 17"/>
          <p:cNvSpPr txBox="1">
            <a:spLocks noChangeArrowheads="1"/>
          </p:cNvSpPr>
          <p:nvPr userDrawn="1"/>
        </p:nvSpPr>
        <p:spPr bwMode="auto">
          <a:xfrm>
            <a:off x="0" y="6553200"/>
            <a:ext cx="2209800" cy="304800"/>
          </a:xfrm>
          <a:prstGeom prst="rect">
            <a:avLst/>
          </a:prstGeom>
          <a:noFill/>
          <a:ln>
            <a:noFill/>
          </a:ln>
          <a:extLst/>
        </p:spPr>
        <p:txBody>
          <a:bodyPr>
            <a:spAutoFit/>
          </a:bodyPr>
          <a:lstStyle/>
          <a:p>
            <a:pPr>
              <a:spcBef>
                <a:spcPct val="50000"/>
              </a:spcBef>
            </a:pPr>
            <a:r>
              <a:rPr lang="en-US" altLang="en-US" sz="1400" b="0" i="0">
                <a:latin typeface="McGrawHill-Italic"/>
              </a:rPr>
              <a:t>McGraw-Hill</a:t>
            </a:r>
            <a:endParaRPr lang="en-US" altLang="en-US" sz="2400" b="0" i="0">
              <a:latin typeface="Times New Roman" pitchFamily="18" charset="0"/>
            </a:endParaRPr>
          </a:p>
        </p:txBody>
      </p:sp>
      <p:sp>
        <p:nvSpPr>
          <p:cNvPr id="15" name="Text Box 18"/>
          <p:cNvSpPr txBox="1">
            <a:spLocks noChangeArrowheads="1"/>
          </p:cNvSpPr>
          <p:nvPr userDrawn="1"/>
        </p:nvSpPr>
        <p:spPr bwMode="auto">
          <a:xfrm>
            <a:off x="4572000" y="6553200"/>
            <a:ext cx="4572000" cy="304800"/>
          </a:xfrm>
          <a:prstGeom prst="rect">
            <a:avLst/>
          </a:prstGeom>
          <a:noFill/>
          <a:ln>
            <a:noFill/>
          </a:ln>
          <a:extLst/>
        </p:spPr>
        <p:txBody>
          <a:bodyPr>
            <a:spAutoFit/>
          </a:bodyPr>
          <a:lstStyle/>
          <a:p>
            <a:pPr algn="r">
              <a:spcBef>
                <a:spcPct val="50000"/>
              </a:spcBef>
              <a:buFontTx/>
              <a:buChar char="©"/>
            </a:pPr>
            <a:r>
              <a:rPr lang="en-US" altLang="en-US" sz="1400" b="0" i="0">
                <a:latin typeface="McGrawHill-Italic"/>
              </a:rPr>
              <a:t>The McGraw-Hill Companies, Inc., 2000</a:t>
            </a:r>
            <a:endParaRPr lang="en-US" altLang="en-US" sz="2400" b="0" i="0">
              <a:latin typeface="Times New Roman" pitchFamily="18" charset="0"/>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16" name="Date Placeholder 15"/>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400" b="0" i="0">
                <a:solidFill>
                  <a:schemeClr val="bg2"/>
                </a:solidFill>
                <a:latin typeface="Tahoma" pitchFamily="34" charset="0"/>
              </a:defRPr>
            </a:lvl1pPr>
          </a:lstStyle>
          <a:p>
            <a:endParaRPr lang="en-US" altLang="en-US"/>
          </a:p>
        </p:txBody>
      </p:sp>
      <p:sp>
        <p:nvSpPr>
          <p:cNvPr id="17" name="Footer Placeholder 16"/>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1400" b="0" i="0">
                <a:solidFill>
                  <a:schemeClr val="bg2"/>
                </a:solidFill>
                <a:latin typeface="Tahoma" pitchFamily="34" charset="0"/>
              </a:defRPr>
            </a:lvl1pPr>
          </a:lstStyle>
          <a:p>
            <a:endParaRPr lang="en-US" altLang="en-US"/>
          </a:p>
        </p:txBody>
      </p:sp>
      <p:sp>
        <p:nvSpPr>
          <p:cNvPr id="18" name="Rectangle 17"/>
          <p:cNvSpPr>
            <a:spLocks noGrp="1" noChangeArrowheads="1"/>
          </p:cNvSpPr>
          <p:nvPr>
            <p:ph type="sldNum" sz="quarter" idx="12"/>
          </p:nvPr>
        </p:nvSpPr>
        <p:spPr>
          <a:xfrm>
            <a:off x="6858000" y="6248400"/>
            <a:ext cx="1905000" cy="457200"/>
          </a:xfrm>
        </p:spPr>
        <p:txBody>
          <a:bodyPr/>
          <a:lstStyle>
            <a:lvl1pPr algn="r">
              <a:defRPr sz="1400" b="0">
                <a:solidFill>
                  <a:schemeClr val="bg2"/>
                </a:solidFill>
                <a:latin typeface="Tahoma" pitchFamily="34" charset="0"/>
              </a:defRPr>
            </a:lvl1pPr>
          </a:lstStyle>
          <a:p>
            <a:fld id="{5B287B86-7B22-44DF-A365-E93FC1BF1900}"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r>
              <a:rPr lang="en-US" altLang="en-US"/>
              <a:t>3.</a:t>
            </a:r>
            <a:fld id="{3759D99C-8063-4888-B350-3EB0CE351C77}"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r>
              <a:rPr lang="en-US" altLang="en-US"/>
              <a:t>3.</a:t>
            </a:r>
            <a:fld id="{B0CC87EB-128B-4DA3-BA48-8FC7C4F989A4}" type="slidenum">
              <a:rPr lang="en-US" altLang="en-US"/>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CA"/>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CA"/>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CA"/>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r>
              <a:rPr lang="en-US" altLang="en-US"/>
              <a:t>3.</a:t>
            </a:r>
            <a:fld id="{2E6878B7-29B5-4D22-9699-BE7DE27E4AA7}" type="slidenum">
              <a:rPr lang="en-US" altLang="en-US"/>
              <a:pPr/>
              <a:t>‹#›</a:t>
            </a:fld>
            <a:endParaRPr lang="en-US"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One Main Placeholders">
    <p:spTree>
      <p:nvGrpSpPr>
        <p:cNvPr id="1" name=""/>
        <p:cNvGrpSpPr/>
        <p:nvPr/>
      </p:nvGrpSpPr>
      <p:grpSpPr>
        <a:xfrm>
          <a:off x="0" y="0"/>
          <a:ext cx="0" cy="0"/>
          <a:chOff x="0" y="0"/>
          <a:chExt cx="0" cy="0"/>
        </a:xfrm>
      </p:grpSpPr>
      <p:sp>
        <p:nvSpPr>
          <p:cNvPr id="2" name="Slide Title">
            <a:extLst>
              <a:ext uri="{FF2B5EF4-FFF2-40B4-BE49-F238E27FC236}">
                <a16:creationId xmlns=""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 xmlns:a16="http://schemas.microsoft.com/office/drawing/2014/main" id="{D13536C2-DC17-4031-9948-17E37EF99112}"/>
              </a:ext>
            </a:extLst>
          </p:cNvPr>
          <p:cNvSpPr>
            <a:spLocks noGrp="1"/>
          </p:cNvSpPr>
          <p:nvPr>
            <p:ph sz="quarter" idx="11" hasCustomPrompt="1"/>
          </p:nvPr>
        </p:nvSpPr>
        <p:spPr>
          <a:xfrm>
            <a:off x="342900" y="1276710"/>
            <a:ext cx="8458200" cy="4974336"/>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7" name="Credit line">
            <a:extLst>
              <a:ext uri="{FF2B5EF4-FFF2-40B4-BE49-F238E27FC236}">
                <a16:creationId xmlns="" xmlns:a16="http://schemas.microsoft.com/office/drawing/2014/main" id="{DC5F74A8-3DBB-43E2-AEB1-B8D6F0E02D24}"/>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8" name="Appendix Link">
            <a:extLst>
              <a:ext uri="{FF2B5EF4-FFF2-40B4-BE49-F238E27FC236}">
                <a16:creationId xmlns="" xmlns:a16="http://schemas.microsoft.com/office/drawing/2014/main" id="{9E42DD00-D3A0-49C1-B804-0FA8773ED335}"/>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9" name="Slide Number Placeholder">
            <a:extLst>
              <a:ext uri="{FF2B5EF4-FFF2-40B4-BE49-F238E27FC236}">
                <a16:creationId xmlns="" xmlns:a16="http://schemas.microsoft.com/office/drawing/2014/main" id="{359E2559-6DDB-4590-804E-FD84D7E50952}"/>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 xmlns:p14="http://schemas.microsoft.com/office/powerpoint/2010/main" val="747284491"/>
      </p:ext>
    </p:extLst>
  </p:cSld>
  <p:clrMapOvr>
    <a:masterClrMapping/>
  </p:clrMapOvr>
  <p:extLst>
    <p:ext uri="{DCECCB84-F9BA-43D5-87BE-67443E8EF086}">
      <p15:sldGuideLst xmlns=""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wo Vertical Main Placeholders">
    <p:spTree>
      <p:nvGrpSpPr>
        <p:cNvPr id="1" name=""/>
        <p:cNvGrpSpPr/>
        <p:nvPr/>
      </p:nvGrpSpPr>
      <p:grpSpPr>
        <a:xfrm>
          <a:off x="0" y="0"/>
          <a:ext cx="0" cy="0"/>
          <a:chOff x="0" y="0"/>
          <a:chExt cx="0" cy="0"/>
        </a:xfrm>
      </p:grpSpPr>
      <p:sp>
        <p:nvSpPr>
          <p:cNvPr id="2" name="Slide Title">
            <a:extLst>
              <a:ext uri="{FF2B5EF4-FFF2-40B4-BE49-F238E27FC236}">
                <a16:creationId xmlns=""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 xmlns:a16="http://schemas.microsoft.com/office/drawing/2014/main" id="{D13536C2-DC17-4031-9948-17E37EF99112}"/>
              </a:ext>
            </a:extLst>
          </p:cNvPr>
          <p:cNvSpPr>
            <a:spLocks noGrp="1"/>
          </p:cNvSpPr>
          <p:nvPr>
            <p:ph sz="quarter" idx="11" hasCustomPrompt="1"/>
          </p:nvPr>
        </p:nvSpPr>
        <p:spPr>
          <a:xfrm>
            <a:off x="342900" y="1276710"/>
            <a:ext cx="8458200" cy="2377440"/>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8" name="Content Placeholder 3">
            <a:extLst>
              <a:ext uri="{FF2B5EF4-FFF2-40B4-BE49-F238E27FC236}">
                <a16:creationId xmlns="" xmlns:a16="http://schemas.microsoft.com/office/drawing/2014/main" id="{3356A590-66B5-4770-8441-82DC031F56EA}"/>
              </a:ext>
            </a:extLst>
          </p:cNvPr>
          <p:cNvSpPr>
            <a:spLocks noGrp="1"/>
          </p:cNvSpPr>
          <p:nvPr>
            <p:ph sz="quarter" idx="15" hasCustomPrompt="1"/>
          </p:nvPr>
        </p:nvSpPr>
        <p:spPr>
          <a:xfrm>
            <a:off x="342900" y="3873606"/>
            <a:ext cx="8458200" cy="2377440"/>
          </a:xfrm>
        </p:spPr>
        <p:txBody>
          <a:bodyPr>
            <a:noAutofit/>
          </a:bodyPr>
          <a:lstStyle>
            <a:lvl1pPr>
              <a:defRPr sz="2400"/>
            </a:lvl1pPr>
            <a:lvl2pPr>
              <a:defRPr sz="2400"/>
            </a:lvl2pPr>
            <a:lvl3pPr marL="640080">
              <a:defRPr sz="2000"/>
            </a:lvl3pPr>
          </a:lstStyle>
          <a:p>
            <a:pPr lvl="0"/>
            <a:r>
              <a:rPr lang="en-US" dirty="0"/>
              <a:t>Slide Content 2</a:t>
            </a:r>
          </a:p>
          <a:p>
            <a:pPr lvl="1"/>
            <a:r>
              <a:rPr lang="en-US" dirty="0"/>
              <a:t>Second level</a:t>
            </a:r>
          </a:p>
          <a:p>
            <a:pPr lvl="2"/>
            <a:r>
              <a:rPr lang="en-US" dirty="0"/>
              <a:t>Third level</a:t>
            </a:r>
          </a:p>
        </p:txBody>
      </p:sp>
      <p:sp>
        <p:nvSpPr>
          <p:cNvPr id="9" name="Credit line">
            <a:extLst>
              <a:ext uri="{FF2B5EF4-FFF2-40B4-BE49-F238E27FC236}">
                <a16:creationId xmlns="" xmlns:a16="http://schemas.microsoft.com/office/drawing/2014/main" id="{86833EA1-1388-4093-B646-207F3BD9BD5C}"/>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11" name="Appendix Link">
            <a:extLst>
              <a:ext uri="{FF2B5EF4-FFF2-40B4-BE49-F238E27FC236}">
                <a16:creationId xmlns="" xmlns:a16="http://schemas.microsoft.com/office/drawing/2014/main" id="{A2E2B415-C68F-4A1B-839A-5499ADD16C5B}"/>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12" name="Slide Number Placeholder">
            <a:extLst>
              <a:ext uri="{FF2B5EF4-FFF2-40B4-BE49-F238E27FC236}">
                <a16:creationId xmlns="" xmlns:a16="http://schemas.microsoft.com/office/drawing/2014/main" id="{90391B14-3F86-4388-B43F-6C270A673CA4}"/>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 xmlns:p14="http://schemas.microsoft.com/office/powerpoint/2010/main" val="976129378"/>
      </p:ext>
    </p:extLst>
  </p:cSld>
  <p:clrMapOvr>
    <a:masterClrMapping/>
  </p:clrMapOvr>
  <p:extLst>
    <p:ext uri="{DCECCB84-F9BA-43D5-87BE-67443E8EF086}">
      <p15:sldGuideLst xmlns=""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 xmlns:a16="http://schemas.microsoft.com/office/drawing/2014/main" id="{D13536C2-DC17-4031-9948-17E37EF99112}"/>
              </a:ext>
            </a:extLst>
          </p:cNvPr>
          <p:cNvSpPr>
            <a:spLocks noGrp="1"/>
          </p:cNvSpPr>
          <p:nvPr>
            <p:ph sz="quarter" idx="11" hasCustomPrompt="1"/>
          </p:nvPr>
        </p:nvSpPr>
        <p:spPr>
          <a:xfrm>
            <a:off x="342900" y="1276710"/>
            <a:ext cx="4114800" cy="4974336"/>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8" name="Content Placeholder 3">
            <a:extLst>
              <a:ext uri="{FF2B5EF4-FFF2-40B4-BE49-F238E27FC236}">
                <a16:creationId xmlns="" xmlns:a16="http://schemas.microsoft.com/office/drawing/2014/main" id="{3356A590-66B5-4770-8441-82DC031F56EA}"/>
              </a:ext>
            </a:extLst>
          </p:cNvPr>
          <p:cNvSpPr>
            <a:spLocks noGrp="1"/>
          </p:cNvSpPr>
          <p:nvPr>
            <p:ph sz="quarter" idx="15" hasCustomPrompt="1"/>
          </p:nvPr>
        </p:nvSpPr>
        <p:spPr>
          <a:xfrm>
            <a:off x="4686300" y="1276710"/>
            <a:ext cx="4114800" cy="4974336"/>
          </a:xfrm>
        </p:spPr>
        <p:txBody>
          <a:bodyPr>
            <a:noAutofit/>
          </a:bodyPr>
          <a:lstStyle>
            <a:lvl1pPr>
              <a:defRPr sz="2400"/>
            </a:lvl1pPr>
            <a:lvl2pPr>
              <a:defRPr sz="2400"/>
            </a:lvl2pPr>
            <a:lvl3pPr marL="640080">
              <a:defRPr sz="2000"/>
            </a:lvl3pPr>
          </a:lstStyle>
          <a:p>
            <a:pPr lvl="0"/>
            <a:r>
              <a:rPr lang="en-US" dirty="0"/>
              <a:t>Slide Content 2</a:t>
            </a:r>
          </a:p>
          <a:p>
            <a:pPr lvl="1"/>
            <a:r>
              <a:rPr lang="en-US" dirty="0"/>
              <a:t>Second level</a:t>
            </a:r>
          </a:p>
          <a:p>
            <a:pPr lvl="2"/>
            <a:r>
              <a:rPr lang="en-US" dirty="0"/>
              <a:t>Third level</a:t>
            </a:r>
          </a:p>
        </p:txBody>
      </p:sp>
      <p:sp>
        <p:nvSpPr>
          <p:cNvPr id="10" name="Appendix Link">
            <a:extLst>
              <a:ext uri="{FF2B5EF4-FFF2-40B4-BE49-F238E27FC236}">
                <a16:creationId xmlns="" xmlns:a16="http://schemas.microsoft.com/office/drawing/2014/main" id="{38C03353-129A-498A-99BD-29531E469E65}"/>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9" name="Credit line">
            <a:extLst>
              <a:ext uri="{FF2B5EF4-FFF2-40B4-BE49-F238E27FC236}">
                <a16:creationId xmlns="" xmlns:a16="http://schemas.microsoft.com/office/drawing/2014/main" id="{D8DA1E33-7359-4325-8347-1A00C53B390A}"/>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11" name="Appendix Link">
            <a:extLst>
              <a:ext uri="{FF2B5EF4-FFF2-40B4-BE49-F238E27FC236}">
                <a16:creationId xmlns="" xmlns:a16="http://schemas.microsoft.com/office/drawing/2014/main" id="{CBB60AD9-A193-4A23-938A-7EB502133F92}"/>
              </a:ext>
            </a:extLst>
          </p:cNvPr>
          <p:cNvSpPr>
            <a:spLocks noGrp="1"/>
          </p:cNvSpPr>
          <p:nvPr>
            <p:ph type="body" sz="quarter" idx="41"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12" name="Slide Number Placeholder">
            <a:extLst>
              <a:ext uri="{FF2B5EF4-FFF2-40B4-BE49-F238E27FC236}">
                <a16:creationId xmlns="" xmlns:a16="http://schemas.microsoft.com/office/drawing/2014/main" id="{DD5AE94C-F435-408B-A12A-19FA625C7E9E}"/>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 xmlns:p14="http://schemas.microsoft.com/office/powerpoint/2010/main" val="81896274"/>
      </p:ext>
    </p:extLst>
  </p:cSld>
  <p:clrMapOvr>
    <a:masterClrMapping/>
  </p:clrMapOvr>
  <p:extLst>
    <p:ext uri="{DCECCB84-F9BA-43D5-87BE-67443E8EF086}">
      <p15:sldGuideLst xmlns=""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Two Main Placeholders">
    <p:spTree>
      <p:nvGrpSpPr>
        <p:cNvPr id="1" name=""/>
        <p:cNvGrpSpPr/>
        <p:nvPr/>
      </p:nvGrpSpPr>
      <p:grpSpPr>
        <a:xfrm>
          <a:off x="0" y="0"/>
          <a:ext cx="0" cy="0"/>
          <a:chOff x="0" y="0"/>
          <a:chExt cx="0" cy="0"/>
        </a:xfrm>
      </p:grpSpPr>
      <p:sp>
        <p:nvSpPr>
          <p:cNvPr id="2" name="Slide Title">
            <a:extLst>
              <a:ext uri="{FF2B5EF4-FFF2-40B4-BE49-F238E27FC236}">
                <a16:creationId xmlns=""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 xmlns:a16="http://schemas.microsoft.com/office/drawing/2014/main" id="{D13536C2-DC17-4031-9948-17E37EF99112}"/>
              </a:ext>
            </a:extLst>
          </p:cNvPr>
          <p:cNvSpPr>
            <a:spLocks noGrp="1"/>
          </p:cNvSpPr>
          <p:nvPr>
            <p:ph sz="quarter" idx="11" hasCustomPrompt="1"/>
          </p:nvPr>
        </p:nvSpPr>
        <p:spPr>
          <a:xfrm>
            <a:off x="342900" y="1276710"/>
            <a:ext cx="5486400" cy="4974336"/>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8" name="Content Placeholder 3">
            <a:extLst>
              <a:ext uri="{FF2B5EF4-FFF2-40B4-BE49-F238E27FC236}">
                <a16:creationId xmlns="" xmlns:a16="http://schemas.microsoft.com/office/drawing/2014/main" id="{3356A590-66B5-4770-8441-82DC031F56EA}"/>
              </a:ext>
            </a:extLst>
          </p:cNvPr>
          <p:cNvSpPr>
            <a:spLocks noGrp="1"/>
          </p:cNvSpPr>
          <p:nvPr>
            <p:ph sz="quarter" idx="15" hasCustomPrompt="1"/>
          </p:nvPr>
        </p:nvSpPr>
        <p:spPr>
          <a:xfrm>
            <a:off x="6057900" y="1276710"/>
            <a:ext cx="2743200" cy="4974336"/>
          </a:xfrm>
        </p:spPr>
        <p:txBody>
          <a:bodyPr>
            <a:noAutofit/>
          </a:bodyPr>
          <a:lstStyle>
            <a:lvl1pPr>
              <a:defRPr sz="2400"/>
            </a:lvl1pPr>
            <a:lvl2pPr>
              <a:defRPr sz="2400"/>
            </a:lvl2pPr>
            <a:lvl3pPr marL="640080">
              <a:defRPr sz="2000"/>
            </a:lvl3pPr>
          </a:lstStyle>
          <a:p>
            <a:pPr lvl="0"/>
            <a:r>
              <a:rPr lang="en-US" dirty="0"/>
              <a:t>Slide Content 2</a:t>
            </a:r>
          </a:p>
          <a:p>
            <a:pPr lvl="1"/>
            <a:r>
              <a:rPr lang="en-US" dirty="0"/>
              <a:t>Second level</a:t>
            </a:r>
          </a:p>
          <a:p>
            <a:pPr lvl="2"/>
            <a:r>
              <a:rPr lang="en-US" dirty="0"/>
              <a:t>Third level</a:t>
            </a:r>
          </a:p>
        </p:txBody>
      </p:sp>
      <p:sp>
        <p:nvSpPr>
          <p:cNvPr id="9" name="Credit line">
            <a:extLst>
              <a:ext uri="{FF2B5EF4-FFF2-40B4-BE49-F238E27FC236}">
                <a16:creationId xmlns="" xmlns:a16="http://schemas.microsoft.com/office/drawing/2014/main" id="{33E56411-4D74-4E59-988F-824D73D7ED58}"/>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11" name="Appendix Link">
            <a:extLst>
              <a:ext uri="{FF2B5EF4-FFF2-40B4-BE49-F238E27FC236}">
                <a16:creationId xmlns="" xmlns:a16="http://schemas.microsoft.com/office/drawing/2014/main" id="{C343391A-6F54-499B-8E7B-931C81724ADB}"/>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12" name="Slide Number Placeholder">
            <a:extLst>
              <a:ext uri="{FF2B5EF4-FFF2-40B4-BE49-F238E27FC236}">
                <a16:creationId xmlns="" xmlns:a16="http://schemas.microsoft.com/office/drawing/2014/main" id="{F7F8C21D-990F-455D-8166-0216DFA075F7}"/>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 xmlns:p14="http://schemas.microsoft.com/office/powerpoint/2010/main" val="3406277606"/>
      </p:ext>
    </p:extLst>
  </p:cSld>
  <p:clrMapOvr>
    <a:masterClrMapping/>
  </p:clrMapOvr>
  <p:extLst>
    <p:ext uri="{DCECCB84-F9BA-43D5-87BE-67443E8EF086}">
      <p15:sldGuideLst xmlns=""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Three Main Placeholders">
    <p:spTree>
      <p:nvGrpSpPr>
        <p:cNvPr id="1" name=""/>
        <p:cNvGrpSpPr/>
        <p:nvPr/>
      </p:nvGrpSpPr>
      <p:grpSpPr>
        <a:xfrm>
          <a:off x="0" y="0"/>
          <a:ext cx="0" cy="0"/>
          <a:chOff x="0" y="0"/>
          <a:chExt cx="0" cy="0"/>
        </a:xfrm>
      </p:grpSpPr>
      <p:sp>
        <p:nvSpPr>
          <p:cNvPr id="2" name="Slide Title">
            <a:extLst>
              <a:ext uri="{FF2B5EF4-FFF2-40B4-BE49-F238E27FC236}">
                <a16:creationId xmlns=""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 xmlns:a16="http://schemas.microsoft.com/office/drawing/2014/main" id="{D13536C2-DC17-4031-9948-17E37EF99112}"/>
              </a:ext>
            </a:extLst>
          </p:cNvPr>
          <p:cNvSpPr>
            <a:spLocks noGrp="1"/>
          </p:cNvSpPr>
          <p:nvPr>
            <p:ph sz="quarter" idx="11" hasCustomPrompt="1"/>
          </p:nvPr>
        </p:nvSpPr>
        <p:spPr>
          <a:xfrm>
            <a:off x="342900" y="1276710"/>
            <a:ext cx="8458200" cy="2926080"/>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8" name="Content Placeholder 3">
            <a:extLst>
              <a:ext uri="{FF2B5EF4-FFF2-40B4-BE49-F238E27FC236}">
                <a16:creationId xmlns="" xmlns:a16="http://schemas.microsoft.com/office/drawing/2014/main" id="{3356A590-66B5-4770-8441-82DC031F56EA}"/>
              </a:ext>
            </a:extLst>
          </p:cNvPr>
          <p:cNvSpPr>
            <a:spLocks noGrp="1"/>
          </p:cNvSpPr>
          <p:nvPr>
            <p:ph sz="quarter" idx="15" hasCustomPrompt="1"/>
          </p:nvPr>
        </p:nvSpPr>
        <p:spPr>
          <a:xfrm>
            <a:off x="342900" y="4422246"/>
            <a:ext cx="5486400" cy="1828800"/>
          </a:xfrm>
        </p:spPr>
        <p:txBody>
          <a:bodyPr>
            <a:noAutofit/>
          </a:bodyPr>
          <a:lstStyle>
            <a:lvl1pPr>
              <a:defRPr sz="2400"/>
            </a:lvl1pPr>
            <a:lvl2pPr>
              <a:defRPr sz="2400"/>
            </a:lvl2pPr>
            <a:lvl3pPr marL="640080">
              <a:defRPr sz="2000"/>
            </a:lvl3pPr>
          </a:lstStyle>
          <a:p>
            <a:pPr lvl="0"/>
            <a:r>
              <a:rPr lang="en-US" dirty="0"/>
              <a:t>Slide Content 2</a:t>
            </a:r>
          </a:p>
          <a:p>
            <a:pPr lvl="1"/>
            <a:r>
              <a:rPr lang="en-US" dirty="0"/>
              <a:t>Second level</a:t>
            </a:r>
          </a:p>
          <a:p>
            <a:pPr lvl="2"/>
            <a:r>
              <a:rPr lang="en-US" dirty="0"/>
              <a:t>Third level</a:t>
            </a:r>
          </a:p>
        </p:txBody>
      </p:sp>
      <p:sp>
        <p:nvSpPr>
          <p:cNvPr id="13" name="Content Placeholder 5">
            <a:extLst>
              <a:ext uri="{FF2B5EF4-FFF2-40B4-BE49-F238E27FC236}">
                <a16:creationId xmlns="" xmlns:a16="http://schemas.microsoft.com/office/drawing/2014/main" id="{E908CA92-5DB2-4DC0-937B-1B178AA91781}"/>
              </a:ext>
            </a:extLst>
          </p:cNvPr>
          <p:cNvSpPr>
            <a:spLocks noGrp="1"/>
          </p:cNvSpPr>
          <p:nvPr>
            <p:ph sz="quarter" idx="17" hasCustomPrompt="1"/>
          </p:nvPr>
        </p:nvSpPr>
        <p:spPr>
          <a:xfrm>
            <a:off x="6057900" y="4422246"/>
            <a:ext cx="2743200" cy="1828800"/>
          </a:xfrm>
        </p:spPr>
        <p:txBody>
          <a:bodyPr>
            <a:noAutofit/>
          </a:bodyPr>
          <a:lstStyle>
            <a:lvl1pPr>
              <a:defRPr sz="2400"/>
            </a:lvl1pPr>
            <a:lvl2pPr>
              <a:defRPr sz="2400"/>
            </a:lvl2pPr>
            <a:lvl3pPr marL="640080">
              <a:defRPr sz="2000"/>
            </a:lvl3pPr>
          </a:lstStyle>
          <a:p>
            <a:pPr lvl="0"/>
            <a:r>
              <a:rPr lang="en-US" dirty="0"/>
              <a:t>Slide Content 3</a:t>
            </a:r>
          </a:p>
          <a:p>
            <a:pPr lvl="1"/>
            <a:r>
              <a:rPr lang="en-US" dirty="0"/>
              <a:t>Second level</a:t>
            </a:r>
          </a:p>
          <a:p>
            <a:pPr lvl="2"/>
            <a:r>
              <a:rPr lang="en-US" dirty="0"/>
              <a:t>Third level</a:t>
            </a:r>
          </a:p>
        </p:txBody>
      </p:sp>
      <p:sp>
        <p:nvSpPr>
          <p:cNvPr id="11" name="Credit line">
            <a:extLst>
              <a:ext uri="{FF2B5EF4-FFF2-40B4-BE49-F238E27FC236}">
                <a16:creationId xmlns="" xmlns:a16="http://schemas.microsoft.com/office/drawing/2014/main" id="{19B85432-114E-4940-9372-B7719E3F55F1}"/>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12" name="Appendix Link">
            <a:extLst>
              <a:ext uri="{FF2B5EF4-FFF2-40B4-BE49-F238E27FC236}">
                <a16:creationId xmlns="" xmlns:a16="http://schemas.microsoft.com/office/drawing/2014/main" id="{2807A760-EC1A-49F0-BF94-106C8F4B0B6D}"/>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14" name="Slide Number Placeholder">
            <a:extLst>
              <a:ext uri="{FF2B5EF4-FFF2-40B4-BE49-F238E27FC236}">
                <a16:creationId xmlns="" xmlns:a16="http://schemas.microsoft.com/office/drawing/2014/main" id="{DAA3E3D9-773E-47E2-B16B-C074BAE621AB}"/>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 xmlns:p14="http://schemas.microsoft.com/office/powerpoint/2010/main" val="3390483995"/>
      </p:ext>
    </p:extLst>
  </p:cSld>
  <p:clrMapOvr>
    <a:masterClrMapping/>
  </p:clrMapOvr>
  <p:extLst>
    <p:ext uri="{DCECCB84-F9BA-43D5-87BE-67443E8EF086}">
      <p15:sldGuideLst xmlns=""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6_Four Main Placeholders">
    <p:spTree>
      <p:nvGrpSpPr>
        <p:cNvPr id="1" name=""/>
        <p:cNvGrpSpPr/>
        <p:nvPr/>
      </p:nvGrpSpPr>
      <p:grpSpPr>
        <a:xfrm>
          <a:off x="0" y="0"/>
          <a:ext cx="0" cy="0"/>
          <a:chOff x="0" y="0"/>
          <a:chExt cx="0" cy="0"/>
        </a:xfrm>
      </p:grpSpPr>
      <p:sp>
        <p:nvSpPr>
          <p:cNvPr id="2" name="Slide Title">
            <a:extLst>
              <a:ext uri="{FF2B5EF4-FFF2-40B4-BE49-F238E27FC236}">
                <a16:creationId xmlns=""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 xmlns:a16="http://schemas.microsoft.com/office/drawing/2014/main" id="{D13536C2-DC17-4031-9948-17E37EF99112}"/>
              </a:ext>
            </a:extLst>
          </p:cNvPr>
          <p:cNvSpPr>
            <a:spLocks noGrp="1"/>
          </p:cNvSpPr>
          <p:nvPr>
            <p:ph sz="quarter" idx="11" hasCustomPrompt="1"/>
          </p:nvPr>
        </p:nvSpPr>
        <p:spPr>
          <a:xfrm>
            <a:off x="342900" y="1276710"/>
            <a:ext cx="8458200" cy="1097280"/>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8" name="Content Placeholder 3">
            <a:extLst>
              <a:ext uri="{FF2B5EF4-FFF2-40B4-BE49-F238E27FC236}">
                <a16:creationId xmlns="" xmlns:a16="http://schemas.microsoft.com/office/drawing/2014/main" id="{3356A590-66B5-4770-8441-82DC031F56EA}"/>
              </a:ext>
            </a:extLst>
          </p:cNvPr>
          <p:cNvSpPr>
            <a:spLocks noGrp="1"/>
          </p:cNvSpPr>
          <p:nvPr>
            <p:ph sz="quarter" idx="15" hasCustomPrompt="1"/>
          </p:nvPr>
        </p:nvSpPr>
        <p:spPr>
          <a:xfrm>
            <a:off x="342900" y="2569062"/>
            <a:ext cx="8458200" cy="1097280"/>
          </a:xfrm>
        </p:spPr>
        <p:txBody>
          <a:bodyPr>
            <a:noAutofit/>
          </a:bodyPr>
          <a:lstStyle>
            <a:lvl1pPr>
              <a:defRPr sz="2400"/>
            </a:lvl1pPr>
            <a:lvl2pPr>
              <a:defRPr sz="2400"/>
            </a:lvl2pPr>
            <a:lvl3pPr marL="640080">
              <a:defRPr sz="2000"/>
            </a:lvl3pPr>
          </a:lstStyle>
          <a:p>
            <a:pPr lvl="0"/>
            <a:r>
              <a:rPr lang="en-US" dirty="0"/>
              <a:t>Slide Content 2</a:t>
            </a:r>
          </a:p>
          <a:p>
            <a:pPr lvl="1"/>
            <a:r>
              <a:rPr lang="en-US" dirty="0"/>
              <a:t>Second level</a:t>
            </a:r>
          </a:p>
          <a:p>
            <a:pPr lvl="2"/>
            <a:r>
              <a:rPr lang="en-US" dirty="0"/>
              <a:t>Third level</a:t>
            </a:r>
          </a:p>
        </p:txBody>
      </p:sp>
      <p:sp>
        <p:nvSpPr>
          <p:cNvPr id="13" name="Content Placeholder 5">
            <a:extLst>
              <a:ext uri="{FF2B5EF4-FFF2-40B4-BE49-F238E27FC236}">
                <a16:creationId xmlns="" xmlns:a16="http://schemas.microsoft.com/office/drawing/2014/main" id="{E908CA92-5DB2-4DC0-937B-1B178AA91781}"/>
              </a:ext>
            </a:extLst>
          </p:cNvPr>
          <p:cNvSpPr>
            <a:spLocks noGrp="1"/>
          </p:cNvSpPr>
          <p:nvPr>
            <p:ph sz="quarter" idx="17" hasCustomPrompt="1"/>
          </p:nvPr>
        </p:nvSpPr>
        <p:spPr>
          <a:xfrm>
            <a:off x="342900" y="3861414"/>
            <a:ext cx="8458200" cy="1097280"/>
          </a:xfrm>
        </p:spPr>
        <p:txBody>
          <a:bodyPr>
            <a:noAutofit/>
          </a:bodyPr>
          <a:lstStyle>
            <a:lvl1pPr>
              <a:defRPr sz="2400"/>
            </a:lvl1pPr>
            <a:lvl2pPr>
              <a:defRPr sz="2400"/>
            </a:lvl2pPr>
            <a:lvl3pPr marL="640080">
              <a:defRPr sz="2000"/>
            </a:lvl3pPr>
          </a:lstStyle>
          <a:p>
            <a:pPr lvl="0"/>
            <a:r>
              <a:rPr lang="en-US" dirty="0"/>
              <a:t>Slide Content 3</a:t>
            </a:r>
          </a:p>
          <a:p>
            <a:pPr lvl="1"/>
            <a:r>
              <a:rPr lang="en-US" dirty="0"/>
              <a:t>Second level</a:t>
            </a:r>
          </a:p>
          <a:p>
            <a:pPr lvl="2"/>
            <a:r>
              <a:rPr lang="en-US" dirty="0"/>
              <a:t>Third level</a:t>
            </a:r>
          </a:p>
        </p:txBody>
      </p:sp>
      <p:sp>
        <p:nvSpPr>
          <p:cNvPr id="12" name="Content Placeholder 7">
            <a:extLst>
              <a:ext uri="{FF2B5EF4-FFF2-40B4-BE49-F238E27FC236}">
                <a16:creationId xmlns="" xmlns:a16="http://schemas.microsoft.com/office/drawing/2014/main" id="{8B728CCD-2639-461B-9841-57505AC13467}"/>
              </a:ext>
            </a:extLst>
          </p:cNvPr>
          <p:cNvSpPr>
            <a:spLocks noGrp="1"/>
          </p:cNvSpPr>
          <p:nvPr>
            <p:ph sz="quarter" idx="19" hasCustomPrompt="1"/>
          </p:nvPr>
        </p:nvSpPr>
        <p:spPr>
          <a:xfrm>
            <a:off x="342900" y="5153766"/>
            <a:ext cx="8458200" cy="1097280"/>
          </a:xfrm>
        </p:spPr>
        <p:txBody>
          <a:bodyPr>
            <a:noAutofit/>
          </a:bodyPr>
          <a:lstStyle>
            <a:lvl1pPr>
              <a:defRPr sz="2400"/>
            </a:lvl1pPr>
            <a:lvl2pPr>
              <a:defRPr sz="2400"/>
            </a:lvl2pPr>
            <a:lvl3pPr marL="640080">
              <a:defRPr sz="2000"/>
            </a:lvl3pPr>
          </a:lstStyle>
          <a:p>
            <a:pPr lvl="0"/>
            <a:r>
              <a:rPr lang="en-US" dirty="0"/>
              <a:t>Slide Content 4</a:t>
            </a:r>
          </a:p>
          <a:p>
            <a:pPr lvl="1"/>
            <a:r>
              <a:rPr lang="en-US" dirty="0"/>
              <a:t>Second level</a:t>
            </a:r>
          </a:p>
          <a:p>
            <a:pPr lvl="2"/>
            <a:r>
              <a:rPr lang="en-US" dirty="0"/>
              <a:t>Third level</a:t>
            </a:r>
          </a:p>
        </p:txBody>
      </p:sp>
      <p:sp>
        <p:nvSpPr>
          <p:cNvPr id="11" name="Credit line">
            <a:extLst>
              <a:ext uri="{FF2B5EF4-FFF2-40B4-BE49-F238E27FC236}">
                <a16:creationId xmlns="" xmlns:a16="http://schemas.microsoft.com/office/drawing/2014/main" id="{E88982CC-5D43-4F05-9850-0CEBE133CCC2}"/>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14" name="Appendix Link">
            <a:extLst>
              <a:ext uri="{FF2B5EF4-FFF2-40B4-BE49-F238E27FC236}">
                <a16:creationId xmlns="" xmlns:a16="http://schemas.microsoft.com/office/drawing/2014/main" id="{8216318C-739F-40F0-A6E5-C523B853AA72}"/>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15" name="Slide Number Placeholder">
            <a:extLst>
              <a:ext uri="{FF2B5EF4-FFF2-40B4-BE49-F238E27FC236}">
                <a16:creationId xmlns="" xmlns:a16="http://schemas.microsoft.com/office/drawing/2014/main" id="{33AF9386-67CD-45F8-9FD8-2F6D4054B8D0}"/>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 xmlns:p14="http://schemas.microsoft.com/office/powerpoint/2010/main" val="4254127320"/>
      </p:ext>
    </p:extLst>
  </p:cSld>
  <p:clrMapOvr>
    <a:masterClrMapping/>
  </p:clrMapOvr>
  <p:extLst>
    <p:ext uri="{DCECCB84-F9BA-43D5-87BE-67443E8EF086}">
      <p15:sldGuideLst xmlns=""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7_Six Main Placeholders">
    <p:spTree>
      <p:nvGrpSpPr>
        <p:cNvPr id="1" name=""/>
        <p:cNvGrpSpPr/>
        <p:nvPr/>
      </p:nvGrpSpPr>
      <p:grpSpPr>
        <a:xfrm>
          <a:off x="0" y="0"/>
          <a:ext cx="0" cy="0"/>
          <a:chOff x="0" y="0"/>
          <a:chExt cx="0" cy="0"/>
        </a:xfrm>
      </p:grpSpPr>
      <p:sp>
        <p:nvSpPr>
          <p:cNvPr id="2" name="Slide Title">
            <a:extLst>
              <a:ext uri="{FF2B5EF4-FFF2-40B4-BE49-F238E27FC236}">
                <a16:creationId xmlns=""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 xmlns:a16="http://schemas.microsoft.com/office/drawing/2014/main" id="{D13536C2-DC17-4031-9948-17E37EF99112}"/>
              </a:ext>
            </a:extLst>
          </p:cNvPr>
          <p:cNvSpPr>
            <a:spLocks noGrp="1"/>
          </p:cNvSpPr>
          <p:nvPr>
            <p:ph sz="quarter" idx="11" hasCustomPrompt="1"/>
          </p:nvPr>
        </p:nvSpPr>
        <p:spPr>
          <a:xfrm>
            <a:off x="342900" y="1276710"/>
            <a:ext cx="8458200" cy="731520"/>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8" name="Content Placeholder 3">
            <a:extLst>
              <a:ext uri="{FF2B5EF4-FFF2-40B4-BE49-F238E27FC236}">
                <a16:creationId xmlns="" xmlns:a16="http://schemas.microsoft.com/office/drawing/2014/main" id="{3356A590-66B5-4770-8441-82DC031F56EA}"/>
              </a:ext>
            </a:extLst>
          </p:cNvPr>
          <p:cNvSpPr>
            <a:spLocks noGrp="1"/>
          </p:cNvSpPr>
          <p:nvPr>
            <p:ph sz="quarter" idx="15" hasCustomPrompt="1"/>
          </p:nvPr>
        </p:nvSpPr>
        <p:spPr>
          <a:xfrm>
            <a:off x="342900" y="2125273"/>
            <a:ext cx="8458200" cy="731520"/>
          </a:xfrm>
        </p:spPr>
        <p:txBody>
          <a:bodyPr>
            <a:noAutofit/>
          </a:bodyPr>
          <a:lstStyle>
            <a:lvl1pPr>
              <a:defRPr sz="2400"/>
            </a:lvl1pPr>
            <a:lvl2pPr>
              <a:defRPr sz="2400"/>
            </a:lvl2pPr>
            <a:lvl3pPr marL="640080">
              <a:defRPr sz="2000"/>
            </a:lvl3pPr>
          </a:lstStyle>
          <a:p>
            <a:pPr lvl="0"/>
            <a:r>
              <a:rPr lang="en-US" dirty="0"/>
              <a:t>Slide Content 3</a:t>
            </a:r>
          </a:p>
          <a:p>
            <a:pPr lvl="1"/>
            <a:r>
              <a:rPr lang="en-US" dirty="0"/>
              <a:t>Second level</a:t>
            </a:r>
          </a:p>
          <a:p>
            <a:pPr lvl="2"/>
            <a:r>
              <a:rPr lang="en-US" dirty="0"/>
              <a:t>Third level</a:t>
            </a:r>
          </a:p>
        </p:txBody>
      </p:sp>
      <p:sp>
        <p:nvSpPr>
          <p:cNvPr id="13" name="Content Placeholder 5">
            <a:extLst>
              <a:ext uri="{FF2B5EF4-FFF2-40B4-BE49-F238E27FC236}">
                <a16:creationId xmlns="" xmlns:a16="http://schemas.microsoft.com/office/drawing/2014/main" id="{E908CA92-5DB2-4DC0-937B-1B178AA91781}"/>
              </a:ext>
            </a:extLst>
          </p:cNvPr>
          <p:cNvSpPr>
            <a:spLocks noGrp="1"/>
          </p:cNvSpPr>
          <p:nvPr>
            <p:ph sz="quarter" idx="17" hasCustomPrompt="1"/>
          </p:nvPr>
        </p:nvSpPr>
        <p:spPr>
          <a:xfrm>
            <a:off x="342900" y="2973836"/>
            <a:ext cx="8458200" cy="731520"/>
          </a:xfrm>
        </p:spPr>
        <p:txBody>
          <a:bodyPr>
            <a:noAutofit/>
          </a:bodyPr>
          <a:lstStyle>
            <a:lvl1pPr>
              <a:defRPr sz="2400"/>
            </a:lvl1pPr>
            <a:lvl2pPr>
              <a:defRPr sz="2400"/>
            </a:lvl2pPr>
            <a:lvl3pPr marL="640080">
              <a:defRPr sz="2000"/>
            </a:lvl3pPr>
          </a:lstStyle>
          <a:p>
            <a:pPr lvl="0"/>
            <a:r>
              <a:rPr lang="en-US" dirty="0"/>
              <a:t>Slide Content 5</a:t>
            </a:r>
          </a:p>
          <a:p>
            <a:pPr lvl="1"/>
            <a:r>
              <a:rPr lang="en-US" dirty="0"/>
              <a:t>Second level</a:t>
            </a:r>
          </a:p>
          <a:p>
            <a:pPr lvl="2"/>
            <a:r>
              <a:rPr lang="en-US" dirty="0"/>
              <a:t>Third level</a:t>
            </a:r>
          </a:p>
        </p:txBody>
      </p:sp>
      <p:sp>
        <p:nvSpPr>
          <p:cNvPr id="12" name="Content Placeholder 7">
            <a:extLst>
              <a:ext uri="{FF2B5EF4-FFF2-40B4-BE49-F238E27FC236}">
                <a16:creationId xmlns="" xmlns:a16="http://schemas.microsoft.com/office/drawing/2014/main" id="{8B728CCD-2639-461B-9841-57505AC13467}"/>
              </a:ext>
            </a:extLst>
          </p:cNvPr>
          <p:cNvSpPr>
            <a:spLocks noGrp="1"/>
          </p:cNvSpPr>
          <p:nvPr>
            <p:ph sz="quarter" idx="19" hasCustomPrompt="1"/>
          </p:nvPr>
        </p:nvSpPr>
        <p:spPr>
          <a:xfrm>
            <a:off x="342900" y="3822399"/>
            <a:ext cx="8458200" cy="73152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6" name="Content Placeholder 8">
            <a:extLst>
              <a:ext uri="{FF2B5EF4-FFF2-40B4-BE49-F238E27FC236}">
                <a16:creationId xmlns="" xmlns:a16="http://schemas.microsoft.com/office/drawing/2014/main" id="{41911D2E-DB3B-4ABE-BFA4-4ECA285F3C1B}"/>
              </a:ext>
            </a:extLst>
          </p:cNvPr>
          <p:cNvSpPr>
            <a:spLocks noGrp="1"/>
          </p:cNvSpPr>
          <p:nvPr>
            <p:ph sz="quarter" idx="31" hasCustomPrompt="1"/>
          </p:nvPr>
        </p:nvSpPr>
        <p:spPr>
          <a:xfrm>
            <a:off x="342900" y="4670962"/>
            <a:ext cx="8458200" cy="73152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0" name="Content Placeholder 8">
            <a:extLst>
              <a:ext uri="{FF2B5EF4-FFF2-40B4-BE49-F238E27FC236}">
                <a16:creationId xmlns="" xmlns:a16="http://schemas.microsoft.com/office/drawing/2014/main" id="{17E0DBE9-9012-4336-81AC-9466773F9525}"/>
              </a:ext>
            </a:extLst>
          </p:cNvPr>
          <p:cNvSpPr>
            <a:spLocks noGrp="1"/>
          </p:cNvSpPr>
          <p:nvPr>
            <p:ph sz="quarter" idx="33" hasCustomPrompt="1"/>
          </p:nvPr>
        </p:nvSpPr>
        <p:spPr>
          <a:xfrm>
            <a:off x="342900" y="5519526"/>
            <a:ext cx="8458200" cy="73152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4" name="Credit line">
            <a:extLst>
              <a:ext uri="{FF2B5EF4-FFF2-40B4-BE49-F238E27FC236}">
                <a16:creationId xmlns="" xmlns:a16="http://schemas.microsoft.com/office/drawing/2014/main" id="{E3F1F188-B47B-4A54-A95D-9C9B6F4C0605}"/>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15" name="Appendix Link">
            <a:extLst>
              <a:ext uri="{FF2B5EF4-FFF2-40B4-BE49-F238E27FC236}">
                <a16:creationId xmlns="" xmlns:a16="http://schemas.microsoft.com/office/drawing/2014/main" id="{99A2F00A-9D65-460A-BE8F-ED5EC4B8B3F5}"/>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17" name="Slide Number Placeholder">
            <a:extLst>
              <a:ext uri="{FF2B5EF4-FFF2-40B4-BE49-F238E27FC236}">
                <a16:creationId xmlns="" xmlns:a16="http://schemas.microsoft.com/office/drawing/2014/main" id="{302A81B8-33E5-4015-8DCC-2BC543D74805}"/>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 xmlns:p14="http://schemas.microsoft.com/office/powerpoint/2010/main" val="1819767903"/>
      </p:ext>
    </p:extLst>
  </p:cSld>
  <p:clrMapOvr>
    <a:masterClrMapping/>
  </p:clrMapOvr>
  <p:extLst>
    <p:ext uri="{DCECCB84-F9BA-43D5-87BE-67443E8EF086}">
      <p15:sldGuideLst xmlns=""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r>
              <a:rPr lang="en-US" altLang="en-US"/>
              <a:t>3.</a:t>
            </a:r>
            <a:fld id="{A222DBE5-6603-4ECD-85C5-D7F161120349}" type="slidenum">
              <a:rPr lang="en-US" altLang="en-US"/>
              <a:pPr/>
              <a:t>‹#›</a:t>
            </a:fld>
            <a:endParaRPr lang="en-US"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8_Seven Main Placeholders">
    <p:spTree>
      <p:nvGrpSpPr>
        <p:cNvPr id="1" name=""/>
        <p:cNvGrpSpPr/>
        <p:nvPr/>
      </p:nvGrpSpPr>
      <p:grpSpPr>
        <a:xfrm>
          <a:off x="0" y="0"/>
          <a:ext cx="0" cy="0"/>
          <a:chOff x="0" y="0"/>
          <a:chExt cx="0" cy="0"/>
        </a:xfrm>
      </p:grpSpPr>
      <p:sp>
        <p:nvSpPr>
          <p:cNvPr id="2" name="Slide Title">
            <a:extLst>
              <a:ext uri="{FF2B5EF4-FFF2-40B4-BE49-F238E27FC236}">
                <a16:creationId xmlns=""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 xmlns:a16="http://schemas.microsoft.com/office/drawing/2014/main" id="{D13536C2-DC17-4031-9948-17E37EF99112}"/>
              </a:ext>
            </a:extLst>
          </p:cNvPr>
          <p:cNvSpPr>
            <a:spLocks noGrp="1"/>
          </p:cNvSpPr>
          <p:nvPr>
            <p:ph sz="quarter" idx="11" hasCustomPrompt="1"/>
          </p:nvPr>
        </p:nvSpPr>
        <p:spPr>
          <a:xfrm>
            <a:off x="342900" y="1276710"/>
            <a:ext cx="8458200" cy="640080"/>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8" name="Content Placeholder 3">
            <a:extLst>
              <a:ext uri="{FF2B5EF4-FFF2-40B4-BE49-F238E27FC236}">
                <a16:creationId xmlns="" xmlns:a16="http://schemas.microsoft.com/office/drawing/2014/main" id="{3356A590-66B5-4770-8441-82DC031F56EA}"/>
              </a:ext>
            </a:extLst>
          </p:cNvPr>
          <p:cNvSpPr>
            <a:spLocks noGrp="1"/>
          </p:cNvSpPr>
          <p:nvPr>
            <p:ph sz="quarter" idx="15" hasCustomPrompt="1"/>
          </p:nvPr>
        </p:nvSpPr>
        <p:spPr>
          <a:xfrm>
            <a:off x="342900" y="1999086"/>
            <a:ext cx="8458200" cy="640080"/>
          </a:xfrm>
        </p:spPr>
        <p:txBody>
          <a:bodyPr>
            <a:noAutofit/>
          </a:bodyPr>
          <a:lstStyle>
            <a:lvl1pPr>
              <a:defRPr sz="2400"/>
            </a:lvl1pPr>
            <a:lvl2pPr>
              <a:defRPr sz="2400"/>
            </a:lvl2pPr>
            <a:lvl3pPr marL="640080">
              <a:defRPr sz="2000"/>
            </a:lvl3pPr>
          </a:lstStyle>
          <a:p>
            <a:pPr lvl="0"/>
            <a:r>
              <a:rPr lang="en-US" dirty="0"/>
              <a:t>Slide Content 3</a:t>
            </a:r>
          </a:p>
          <a:p>
            <a:pPr lvl="1"/>
            <a:r>
              <a:rPr lang="en-US" dirty="0"/>
              <a:t>Second level</a:t>
            </a:r>
          </a:p>
          <a:p>
            <a:pPr lvl="2"/>
            <a:r>
              <a:rPr lang="en-US" dirty="0"/>
              <a:t>Third level</a:t>
            </a:r>
          </a:p>
        </p:txBody>
      </p:sp>
      <p:sp>
        <p:nvSpPr>
          <p:cNvPr id="13" name="Content Placeholder 5">
            <a:extLst>
              <a:ext uri="{FF2B5EF4-FFF2-40B4-BE49-F238E27FC236}">
                <a16:creationId xmlns="" xmlns:a16="http://schemas.microsoft.com/office/drawing/2014/main" id="{E908CA92-5DB2-4DC0-937B-1B178AA91781}"/>
              </a:ext>
            </a:extLst>
          </p:cNvPr>
          <p:cNvSpPr>
            <a:spLocks noGrp="1"/>
          </p:cNvSpPr>
          <p:nvPr>
            <p:ph sz="quarter" idx="17" hasCustomPrompt="1"/>
          </p:nvPr>
        </p:nvSpPr>
        <p:spPr>
          <a:xfrm>
            <a:off x="342900" y="2721462"/>
            <a:ext cx="8458200" cy="640080"/>
          </a:xfrm>
        </p:spPr>
        <p:txBody>
          <a:bodyPr>
            <a:noAutofit/>
          </a:bodyPr>
          <a:lstStyle>
            <a:lvl1pPr>
              <a:defRPr sz="2400"/>
            </a:lvl1pPr>
            <a:lvl2pPr>
              <a:defRPr sz="2400"/>
            </a:lvl2pPr>
            <a:lvl3pPr marL="640080">
              <a:defRPr sz="2000"/>
            </a:lvl3pPr>
          </a:lstStyle>
          <a:p>
            <a:pPr lvl="0"/>
            <a:r>
              <a:rPr lang="en-US" dirty="0"/>
              <a:t>Slide Content 5</a:t>
            </a:r>
          </a:p>
          <a:p>
            <a:pPr lvl="1"/>
            <a:r>
              <a:rPr lang="en-US" dirty="0"/>
              <a:t>Second level</a:t>
            </a:r>
          </a:p>
          <a:p>
            <a:pPr lvl="2"/>
            <a:r>
              <a:rPr lang="en-US" dirty="0"/>
              <a:t>Third level</a:t>
            </a:r>
          </a:p>
        </p:txBody>
      </p:sp>
      <p:sp>
        <p:nvSpPr>
          <p:cNvPr id="12" name="Content Placeholder 7">
            <a:extLst>
              <a:ext uri="{FF2B5EF4-FFF2-40B4-BE49-F238E27FC236}">
                <a16:creationId xmlns="" xmlns:a16="http://schemas.microsoft.com/office/drawing/2014/main" id="{8B728CCD-2639-461B-9841-57505AC13467}"/>
              </a:ext>
            </a:extLst>
          </p:cNvPr>
          <p:cNvSpPr>
            <a:spLocks noGrp="1"/>
          </p:cNvSpPr>
          <p:nvPr>
            <p:ph sz="quarter" idx="19" hasCustomPrompt="1"/>
          </p:nvPr>
        </p:nvSpPr>
        <p:spPr>
          <a:xfrm>
            <a:off x="342900" y="3443838"/>
            <a:ext cx="84582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6" name="Content Placeholder 8">
            <a:extLst>
              <a:ext uri="{FF2B5EF4-FFF2-40B4-BE49-F238E27FC236}">
                <a16:creationId xmlns="" xmlns:a16="http://schemas.microsoft.com/office/drawing/2014/main" id="{41911D2E-DB3B-4ABE-BFA4-4ECA285F3C1B}"/>
              </a:ext>
            </a:extLst>
          </p:cNvPr>
          <p:cNvSpPr>
            <a:spLocks noGrp="1"/>
          </p:cNvSpPr>
          <p:nvPr>
            <p:ph sz="quarter" idx="31" hasCustomPrompt="1"/>
          </p:nvPr>
        </p:nvSpPr>
        <p:spPr>
          <a:xfrm>
            <a:off x="342900" y="4166214"/>
            <a:ext cx="84582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0" name="Content Placeholder 8">
            <a:extLst>
              <a:ext uri="{FF2B5EF4-FFF2-40B4-BE49-F238E27FC236}">
                <a16:creationId xmlns="" xmlns:a16="http://schemas.microsoft.com/office/drawing/2014/main" id="{17E0DBE9-9012-4336-81AC-9466773F9525}"/>
              </a:ext>
            </a:extLst>
          </p:cNvPr>
          <p:cNvSpPr>
            <a:spLocks noGrp="1"/>
          </p:cNvSpPr>
          <p:nvPr>
            <p:ph sz="quarter" idx="33" hasCustomPrompt="1"/>
          </p:nvPr>
        </p:nvSpPr>
        <p:spPr>
          <a:xfrm>
            <a:off x="342900" y="4888590"/>
            <a:ext cx="84582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2" name="Content Placeholder 8">
            <a:extLst>
              <a:ext uri="{FF2B5EF4-FFF2-40B4-BE49-F238E27FC236}">
                <a16:creationId xmlns="" xmlns:a16="http://schemas.microsoft.com/office/drawing/2014/main" id="{5D6582B6-E9CC-4961-A0B1-16E40B747669}"/>
              </a:ext>
            </a:extLst>
          </p:cNvPr>
          <p:cNvSpPr>
            <a:spLocks noGrp="1"/>
          </p:cNvSpPr>
          <p:nvPr>
            <p:ph sz="quarter" idx="35" hasCustomPrompt="1"/>
          </p:nvPr>
        </p:nvSpPr>
        <p:spPr>
          <a:xfrm>
            <a:off x="342900" y="5610966"/>
            <a:ext cx="84582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5" name="Credit line">
            <a:extLst>
              <a:ext uri="{FF2B5EF4-FFF2-40B4-BE49-F238E27FC236}">
                <a16:creationId xmlns="" xmlns:a16="http://schemas.microsoft.com/office/drawing/2014/main" id="{194413E1-24F9-4B3E-92BB-B924348B686C}"/>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17" name="Appendix Link">
            <a:extLst>
              <a:ext uri="{FF2B5EF4-FFF2-40B4-BE49-F238E27FC236}">
                <a16:creationId xmlns="" xmlns:a16="http://schemas.microsoft.com/office/drawing/2014/main" id="{F5C7E8B8-9FD9-4A42-A3A3-D6FEC84AC15D}"/>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18" name="Slide Number Placeholder">
            <a:extLst>
              <a:ext uri="{FF2B5EF4-FFF2-40B4-BE49-F238E27FC236}">
                <a16:creationId xmlns="" xmlns:a16="http://schemas.microsoft.com/office/drawing/2014/main" id="{0E3DF607-DE1F-41E1-A6E2-214E629A539D}"/>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 xmlns:p14="http://schemas.microsoft.com/office/powerpoint/2010/main" val="865972370"/>
      </p:ext>
    </p:extLst>
  </p:cSld>
  <p:clrMapOvr>
    <a:masterClrMapping/>
  </p:clrMapOvr>
  <p:extLst>
    <p:ext uri="{DCECCB84-F9BA-43D5-87BE-67443E8EF086}">
      <p15:sldGuideLst xmlns=""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9_Eight Main Placeholders">
    <p:spTree>
      <p:nvGrpSpPr>
        <p:cNvPr id="1" name=""/>
        <p:cNvGrpSpPr/>
        <p:nvPr/>
      </p:nvGrpSpPr>
      <p:grpSpPr>
        <a:xfrm>
          <a:off x="0" y="0"/>
          <a:ext cx="0" cy="0"/>
          <a:chOff x="0" y="0"/>
          <a:chExt cx="0" cy="0"/>
        </a:xfrm>
      </p:grpSpPr>
      <p:sp>
        <p:nvSpPr>
          <p:cNvPr id="2" name="Slide Title">
            <a:extLst>
              <a:ext uri="{FF2B5EF4-FFF2-40B4-BE49-F238E27FC236}">
                <a16:creationId xmlns=""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 xmlns:a16="http://schemas.microsoft.com/office/drawing/2014/main" id="{D13536C2-DC17-4031-9948-17E37EF99112}"/>
              </a:ext>
            </a:extLst>
          </p:cNvPr>
          <p:cNvSpPr>
            <a:spLocks noGrp="1"/>
          </p:cNvSpPr>
          <p:nvPr>
            <p:ph sz="quarter" idx="11" hasCustomPrompt="1"/>
          </p:nvPr>
        </p:nvSpPr>
        <p:spPr>
          <a:xfrm>
            <a:off x="342900" y="1276710"/>
            <a:ext cx="8458200" cy="548640"/>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8" name="Content Placeholder 3">
            <a:extLst>
              <a:ext uri="{FF2B5EF4-FFF2-40B4-BE49-F238E27FC236}">
                <a16:creationId xmlns="" xmlns:a16="http://schemas.microsoft.com/office/drawing/2014/main" id="{3356A590-66B5-4770-8441-82DC031F56EA}"/>
              </a:ext>
            </a:extLst>
          </p:cNvPr>
          <p:cNvSpPr>
            <a:spLocks noGrp="1"/>
          </p:cNvSpPr>
          <p:nvPr>
            <p:ph sz="quarter" idx="15" hasCustomPrompt="1"/>
          </p:nvPr>
        </p:nvSpPr>
        <p:spPr>
          <a:xfrm>
            <a:off x="342900" y="1908952"/>
            <a:ext cx="8458200" cy="548640"/>
          </a:xfrm>
        </p:spPr>
        <p:txBody>
          <a:bodyPr>
            <a:noAutofit/>
          </a:bodyPr>
          <a:lstStyle>
            <a:lvl1pPr>
              <a:defRPr sz="2400"/>
            </a:lvl1pPr>
            <a:lvl2pPr>
              <a:defRPr sz="2400"/>
            </a:lvl2pPr>
            <a:lvl3pPr marL="640080">
              <a:defRPr sz="2000"/>
            </a:lvl3pPr>
          </a:lstStyle>
          <a:p>
            <a:pPr lvl="0"/>
            <a:r>
              <a:rPr lang="en-US" dirty="0"/>
              <a:t>Slide Content 3</a:t>
            </a:r>
          </a:p>
          <a:p>
            <a:pPr lvl="1"/>
            <a:r>
              <a:rPr lang="en-US" dirty="0"/>
              <a:t>Second level</a:t>
            </a:r>
          </a:p>
          <a:p>
            <a:pPr lvl="2"/>
            <a:r>
              <a:rPr lang="en-US" dirty="0"/>
              <a:t>Third level</a:t>
            </a:r>
          </a:p>
        </p:txBody>
      </p:sp>
      <p:sp>
        <p:nvSpPr>
          <p:cNvPr id="13" name="Content Placeholder 5">
            <a:extLst>
              <a:ext uri="{FF2B5EF4-FFF2-40B4-BE49-F238E27FC236}">
                <a16:creationId xmlns="" xmlns:a16="http://schemas.microsoft.com/office/drawing/2014/main" id="{E908CA92-5DB2-4DC0-937B-1B178AA91781}"/>
              </a:ext>
            </a:extLst>
          </p:cNvPr>
          <p:cNvSpPr>
            <a:spLocks noGrp="1"/>
          </p:cNvSpPr>
          <p:nvPr>
            <p:ph sz="quarter" idx="17" hasCustomPrompt="1"/>
          </p:nvPr>
        </p:nvSpPr>
        <p:spPr>
          <a:xfrm>
            <a:off x="342900" y="2541194"/>
            <a:ext cx="8458200" cy="548640"/>
          </a:xfrm>
        </p:spPr>
        <p:txBody>
          <a:bodyPr>
            <a:noAutofit/>
          </a:bodyPr>
          <a:lstStyle>
            <a:lvl1pPr>
              <a:defRPr sz="2400"/>
            </a:lvl1pPr>
            <a:lvl2pPr>
              <a:defRPr sz="2400"/>
            </a:lvl2pPr>
            <a:lvl3pPr marL="640080">
              <a:defRPr sz="2000"/>
            </a:lvl3pPr>
          </a:lstStyle>
          <a:p>
            <a:pPr lvl="0"/>
            <a:r>
              <a:rPr lang="en-US" dirty="0"/>
              <a:t>Slide Content 5</a:t>
            </a:r>
          </a:p>
          <a:p>
            <a:pPr lvl="1"/>
            <a:r>
              <a:rPr lang="en-US" dirty="0"/>
              <a:t>Second level</a:t>
            </a:r>
          </a:p>
          <a:p>
            <a:pPr lvl="2"/>
            <a:r>
              <a:rPr lang="en-US" dirty="0"/>
              <a:t>Third level</a:t>
            </a:r>
          </a:p>
        </p:txBody>
      </p:sp>
      <p:sp>
        <p:nvSpPr>
          <p:cNvPr id="12" name="Content Placeholder 7">
            <a:extLst>
              <a:ext uri="{FF2B5EF4-FFF2-40B4-BE49-F238E27FC236}">
                <a16:creationId xmlns="" xmlns:a16="http://schemas.microsoft.com/office/drawing/2014/main" id="{8B728CCD-2639-461B-9841-57505AC13467}"/>
              </a:ext>
            </a:extLst>
          </p:cNvPr>
          <p:cNvSpPr>
            <a:spLocks noGrp="1"/>
          </p:cNvSpPr>
          <p:nvPr>
            <p:ph sz="quarter" idx="19" hasCustomPrompt="1"/>
          </p:nvPr>
        </p:nvSpPr>
        <p:spPr>
          <a:xfrm>
            <a:off x="342900" y="3173436"/>
            <a:ext cx="84582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6" name="Content Placeholder 8">
            <a:extLst>
              <a:ext uri="{FF2B5EF4-FFF2-40B4-BE49-F238E27FC236}">
                <a16:creationId xmlns="" xmlns:a16="http://schemas.microsoft.com/office/drawing/2014/main" id="{41911D2E-DB3B-4ABE-BFA4-4ECA285F3C1B}"/>
              </a:ext>
            </a:extLst>
          </p:cNvPr>
          <p:cNvSpPr>
            <a:spLocks noGrp="1"/>
          </p:cNvSpPr>
          <p:nvPr>
            <p:ph sz="quarter" idx="31" hasCustomPrompt="1"/>
          </p:nvPr>
        </p:nvSpPr>
        <p:spPr>
          <a:xfrm>
            <a:off x="342900" y="3805678"/>
            <a:ext cx="84582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0" name="Content Placeholder 8">
            <a:extLst>
              <a:ext uri="{FF2B5EF4-FFF2-40B4-BE49-F238E27FC236}">
                <a16:creationId xmlns="" xmlns:a16="http://schemas.microsoft.com/office/drawing/2014/main" id="{17E0DBE9-9012-4336-81AC-9466773F9525}"/>
              </a:ext>
            </a:extLst>
          </p:cNvPr>
          <p:cNvSpPr>
            <a:spLocks noGrp="1"/>
          </p:cNvSpPr>
          <p:nvPr>
            <p:ph sz="quarter" idx="33" hasCustomPrompt="1"/>
          </p:nvPr>
        </p:nvSpPr>
        <p:spPr>
          <a:xfrm>
            <a:off x="342900" y="4437920"/>
            <a:ext cx="84582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2" name="Content Placeholder 8">
            <a:extLst>
              <a:ext uri="{FF2B5EF4-FFF2-40B4-BE49-F238E27FC236}">
                <a16:creationId xmlns="" xmlns:a16="http://schemas.microsoft.com/office/drawing/2014/main" id="{5D6582B6-E9CC-4961-A0B1-16E40B747669}"/>
              </a:ext>
            </a:extLst>
          </p:cNvPr>
          <p:cNvSpPr>
            <a:spLocks noGrp="1"/>
          </p:cNvSpPr>
          <p:nvPr>
            <p:ph sz="quarter" idx="35" hasCustomPrompt="1"/>
          </p:nvPr>
        </p:nvSpPr>
        <p:spPr>
          <a:xfrm>
            <a:off x="342900" y="5070162"/>
            <a:ext cx="84582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4" name="Content Placeholder 8">
            <a:extLst>
              <a:ext uri="{FF2B5EF4-FFF2-40B4-BE49-F238E27FC236}">
                <a16:creationId xmlns="" xmlns:a16="http://schemas.microsoft.com/office/drawing/2014/main" id="{FCBD3762-5ECC-4CC7-8369-83E4CE556B11}"/>
              </a:ext>
            </a:extLst>
          </p:cNvPr>
          <p:cNvSpPr>
            <a:spLocks noGrp="1"/>
          </p:cNvSpPr>
          <p:nvPr>
            <p:ph sz="quarter" idx="37" hasCustomPrompt="1"/>
          </p:nvPr>
        </p:nvSpPr>
        <p:spPr>
          <a:xfrm>
            <a:off x="342900" y="5702406"/>
            <a:ext cx="84582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5" name="Credit line">
            <a:extLst>
              <a:ext uri="{FF2B5EF4-FFF2-40B4-BE49-F238E27FC236}">
                <a16:creationId xmlns="" xmlns:a16="http://schemas.microsoft.com/office/drawing/2014/main" id="{288556A8-5617-425C-8FB4-D3F09F5556D7}"/>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17" name="Appendix Link">
            <a:extLst>
              <a:ext uri="{FF2B5EF4-FFF2-40B4-BE49-F238E27FC236}">
                <a16:creationId xmlns="" xmlns:a16="http://schemas.microsoft.com/office/drawing/2014/main" id="{88D90C7C-A465-44DC-8D6E-B4C5B19BA33B}"/>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18" name="Slide Number Placeholder">
            <a:extLst>
              <a:ext uri="{FF2B5EF4-FFF2-40B4-BE49-F238E27FC236}">
                <a16:creationId xmlns="" xmlns:a16="http://schemas.microsoft.com/office/drawing/2014/main" id="{4AD6EDDA-7564-4343-AC70-8A7C82F623A6}"/>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 xmlns:p14="http://schemas.microsoft.com/office/powerpoint/2010/main" val="4281512099"/>
      </p:ext>
    </p:extLst>
  </p:cSld>
  <p:clrMapOvr>
    <a:masterClrMapping/>
  </p:clrMapOvr>
  <p:extLst>
    <p:ext uri="{DCECCB84-F9BA-43D5-87BE-67443E8EF086}">
      <p15:sldGuideLst xmlns=""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0_Twelve Main Placeholders">
    <p:spTree>
      <p:nvGrpSpPr>
        <p:cNvPr id="1" name=""/>
        <p:cNvGrpSpPr/>
        <p:nvPr/>
      </p:nvGrpSpPr>
      <p:grpSpPr>
        <a:xfrm>
          <a:off x="0" y="0"/>
          <a:ext cx="0" cy="0"/>
          <a:chOff x="0" y="0"/>
          <a:chExt cx="0" cy="0"/>
        </a:xfrm>
      </p:grpSpPr>
      <p:sp>
        <p:nvSpPr>
          <p:cNvPr id="2" name="Slide Title">
            <a:extLst>
              <a:ext uri="{FF2B5EF4-FFF2-40B4-BE49-F238E27FC236}">
                <a16:creationId xmlns=""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 xmlns:a16="http://schemas.microsoft.com/office/drawing/2014/main" id="{D13536C2-DC17-4031-9948-17E37EF99112}"/>
              </a:ext>
            </a:extLst>
          </p:cNvPr>
          <p:cNvSpPr>
            <a:spLocks noGrp="1"/>
          </p:cNvSpPr>
          <p:nvPr>
            <p:ph sz="quarter" idx="11" hasCustomPrompt="1"/>
          </p:nvPr>
        </p:nvSpPr>
        <p:spPr>
          <a:xfrm>
            <a:off x="342900" y="1276710"/>
            <a:ext cx="4114800" cy="731520"/>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 xmlns:a16="http://schemas.microsoft.com/office/drawing/2014/main" id="{0B2D170F-7AF9-40BB-A11B-08474DF5C3AA}"/>
              </a:ext>
            </a:extLst>
          </p:cNvPr>
          <p:cNvSpPr>
            <a:spLocks noGrp="1"/>
          </p:cNvSpPr>
          <p:nvPr>
            <p:ph sz="quarter" idx="14" hasCustomPrompt="1"/>
          </p:nvPr>
        </p:nvSpPr>
        <p:spPr>
          <a:xfrm>
            <a:off x="4686300" y="1276710"/>
            <a:ext cx="4114800" cy="731520"/>
          </a:xfrm>
        </p:spPr>
        <p:txBody>
          <a:bodyPr>
            <a:noAutofit/>
          </a:bodyPr>
          <a:lstStyle>
            <a:lvl1pPr>
              <a:defRPr sz="2400"/>
            </a:lvl1pPr>
            <a:lvl2pPr>
              <a:defRPr sz="2400"/>
            </a:lvl2pPr>
            <a:lvl3pPr marL="640080">
              <a:defRPr sz="2000"/>
            </a:lvl3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 xmlns:a16="http://schemas.microsoft.com/office/drawing/2014/main" id="{3356A590-66B5-4770-8441-82DC031F56EA}"/>
              </a:ext>
            </a:extLst>
          </p:cNvPr>
          <p:cNvSpPr>
            <a:spLocks noGrp="1"/>
          </p:cNvSpPr>
          <p:nvPr>
            <p:ph sz="quarter" idx="15" hasCustomPrompt="1"/>
          </p:nvPr>
        </p:nvSpPr>
        <p:spPr>
          <a:xfrm>
            <a:off x="342900" y="2125273"/>
            <a:ext cx="4114800" cy="731520"/>
          </a:xfrm>
        </p:spPr>
        <p:txBody>
          <a:bodyPr>
            <a:noAutofit/>
          </a:bodyPr>
          <a:lstStyle>
            <a:lvl1pPr>
              <a:defRPr sz="2400"/>
            </a:lvl1pPr>
            <a:lvl2pPr>
              <a:defRPr sz="2400"/>
            </a:lvl2pPr>
            <a:lvl3pPr marL="640080">
              <a:defRPr sz="2000"/>
            </a:lvl3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 xmlns:a16="http://schemas.microsoft.com/office/drawing/2014/main" id="{30BD29E5-BD7B-4CD0-9B09-8F8B24F89FBE}"/>
              </a:ext>
            </a:extLst>
          </p:cNvPr>
          <p:cNvSpPr>
            <a:spLocks noGrp="1"/>
          </p:cNvSpPr>
          <p:nvPr>
            <p:ph sz="quarter" idx="16" hasCustomPrompt="1"/>
          </p:nvPr>
        </p:nvSpPr>
        <p:spPr>
          <a:xfrm>
            <a:off x="4686300" y="2125273"/>
            <a:ext cx="4114800" cy="731520"/>
          </a:xfrm>
        </p:spPr>
        <p:txBody>
          <a:bodyPr>
            <a:noAutofit/>
          </a:bodyPr>
          <a:lstStyle>
            <a:lvl1pPr>
              <a:defRPr sz="2400"/>
            </a:lvl1pPr>
            <a:lvl2pPr>
              <a:defRPr sz="2400"/>
            </a:lvl2pPr>
            <a:lvl3pPr marL="640080">
              <a:defRPr sz="2000"/>
            </a:lvl3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 xmlns:a16="http://schemas.microsoft.com/office/drawing/2014/main" id="{E908CA92-5DB2-4DC0-937B-1B178AA91781}"/>
              </a:ext>
            </a:extLst>
          </p:cNvPr>
          <p:cNvSpPr>
            <a:spLocks noGrp="1"/>
          </p:cNvSpPr>
          <p:nvPr>
            <p:ph sz="quarter" idx="17" hasCustomPrompt="1"/>
          </p:nvPr>
        </p:nvSpPr>
        <p:spPr>
          <a:xfrm>
            <a:off x="342900" y="2973836"/>
            <a:ext cx="4114800" cy="731520"/>
          </a:xfrm>
        </p:spPr>
        <p:txBody>
          <a:bodyPr>
            <a:noAutofit/>
          </a:bodyPr>
          <a:lstStyle>
            <a:lvl1pPr>
              <a:defRPr sz="2400"/>
            </a:lvl1pPr>
            <a:lvl2pPr>
              <a:defRPr sz="2400"/>
            </a:lvl2pPr>
            <a:lvl3pPr marL="640080">
              <a:defRPr sz="2000"/>
            </a:lvl3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 xmlns:a16="http://schemas.microsoft.com/office/drawing/2014/main" id="{8B728CCD-2639-461B-9841-57505AC13467}"/>
              </a:ext>
            </a:extLst>
          </p:cNvPr>
          <p:cNvSpPr>
            <a:spLocks noGrp="1"/>
          </p:cNvSpPr>
          <p:nvPr>
            <p:ph sz="quarter" idx="18" hasCustomPrompt="1"/>
          </p:nvPr>
        </p:nvSpPr>
        <p:spPr>
          <a:xfrm>
            <a:off x="4686300" y="2973836"/>
            <a:ext cx="4114800" cy="73152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2" name="Content Placeholder 7">
            <a:extLst>
              <a:ext uri="{FF2B5EF4-FFF2-40B4-BE49-F238E27FC236}">
                <a16:creationId xmlns="" xmlns:a16="http://schemas.microsoft.com/office/drawing/2014/main" id="{8B728CCD-2639-461B-9841-57505AC13467}"/>
              </a:ext>
            </a:extLst>
          </p:cNvPr>
          <p:cNvSpPr>
            <a:spLocks noGrp="1"/>
          </p:cNvSpPr>
          <p:nvPr>
            <p:ph sz="quarter" idx="19" hasCustomPrompt="1"/>
          </p:nvPr>
        </p:nvSpPr>
        <p:spPr>
          <a:xfrm>
            <a:off x="342900" y="3822399"/>
            <a:ext cx="4114800" cy="73152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4" name="Content Placeholder 8">
            <a:extLst>
              <a:ext uri="{FF2B5EF4-FFF2-40B4-BE49-F238E27FC236}">
                <a16:creationId xmlns="" xmlns:a16="http://schemas.microsoft.com/office/drawing/2014/main" id="{8B728CCD-2639-461B-9841-57505AC13467}"/>
              </a:ext>
            </a:extLst>
          </p:cNvPr>
          <p:cNvSpPr>
            <a:spLocks noGrp="1"/>
          </p:cNvSpPr>
          <p:nvPr>
            <p:ph sz="quarter" idx="20" hasCustomPrompt="1"/>
          </p:nvPr>
        </p:nvSpPr>
        <p:spPr>
          <a:xfrm>
            <a:off x="4686300" y="3822399"/>
            <a:ext cx="4114800" cy="73152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6" name="Content Placeholder 8">
            <a:extLst>
              <a:ext uri="{FF2B5EF4-FFF2-40B4-BE49-F238E27FC236}">
                <a16:creationId xmlns="" xmlns:a16="http://schemas.microsoft.com/office/drawing/2014/main" id="{41911D2E-DB3B-4ABE-BFA4-4ECA285F3C1B}"/>
              </a:ext>
            </a:extLst>
          </p:cNvPr>
          <p:cNvSpPr>
            <a:spLocks noGrp="1"/>
          </p:cNvSpPr>
          <p:nvPr>
            <p:ph sz="quarter" idx="31" hasCustomPrompt="1"/>
          </p:nvPr>
        </p:nvSpPr>
        <p:spPr>
          <a:xfrm>
            <a:off x="342900" y="4670962"/>
            <a:ext cx="4114800" cy="73152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7" name="Content Placeholder 8">
            <a:extLst>
              <a:ext uri="{FF2B5EF4-FFF2-40B4-BE49-F238E27FC236}">
                <a16:creationId xmlns="" xmlns:a16="http://schemas.microsoft.com/office/drawing/2014/main" id="{510AB7B5-A7A8-4824-BF57-E1A4A7E78C2F}"/>
              </a:ext>
            </a:extLst>
          </p:cNvPr>
          <p:cNvSpPr>
            <a:spLocks noGrp="1"/>
          </p:cNvSpPr>
          <p:nvPr>
            <p:ph sz="quarter" idx="32" hasCustomPrompt="1"/>
          </p:nvPr>
        </p:nvSpPr>
        <p:spPr>
          <a:xfrm>
            <a:off x="4686300" y="4670962"/>
            <a:ext cx="4114800" cy="73152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0" name="Content Placeholder 8">
            <a:extLst>
              <a:ext uri="{FF2B5EF4-FFF2-40B4-BE49-F238E27FC236}">
                <a16:creationId xmlns="" xmlns:a16="http://schemas.microsoft.com/office/drawing/2014/main" id="{17E0DBE9-9012-4336-81AC-9466773F9525}"/>
              </a:ext>
            </a:extLst>
          </p:cNvPr>
          <p:cNvSpPr>
            <a:spLocks noGrp="1"/>
          </p:cNvSpPr>
          <p:nvPr>
            <p:ph sz="quarter" idx="33" hasCustomPrompt="1"/>
          </p:nvPr>
        </p:nvSpPr>
        <p:spPr>
          <a:xfrm>
            <a:off x="342900" y="5519526"/>
            <a:ext cx="4114800" cy="73152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1" name="Content Placeholder 8">
            <a:extLst>
              <a:ext uri="{FF2B5EF4-FFF2-40B4-BE49-F238E27FC236}">
                <a16:creationId xmlns="" xmlns:a16="http://schemas.microsoft.com/office/drawing/2014/main" id="{E13DB454-3A0C-44CC-80CA-B7ECEC0F121D}"/>
              </a:ext>
            </a:extLst>
          </p:cNvPr>
          <p:cNvSpPr>
            <a:spLocks noGrp="1"/>
          </p:cNvSpPr>
          <p:nvPr>
            <p:ph sz="quarter" idx="34" hasCustomPrompt="1"/>
          </p:nvPr>
        </p:nvSpPr>
        <p:spPr>
          <a:xfrm>
            <a:off x="4686300" y="5519526"/>
            <a:ext cx="4114800" cy="73152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9" name="Credit line">
            <a:extLst>
              <a:ext uri="{FF2B5EF4-FFF2-40B4-BE49-F238E27FC236}">
                <a16:creationId xmlns="" xmlns:a16="http://schemas.microsoft.com/office/drawing/2014/main" id="{921D1CBB-29B1-4AF0-85AC-05CEEB2E53B8}"/>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22" name="Appendix Link">
            <a:extLst>
              <a:ext uri="{FF2B5EF4-FFF2-40B4-BE49-F238E27FC236}">
                <a16:creationId xmlns="" xmlns:a16="http://schemas.microsoft.com/office/drawing/2014/main" id="{7266FB79-AEAE-4524-B1F5-620958A3E0C9}"/>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23" name="Slide Number Placeholder">
            <a:extLst>
              <a:ext uri="{FF2B5EF4-FFF2-40B4-BE49-F238E27FC236}">
                <a16:creationId xmlns="" xmlns:a16="http://schemas.microsoft.com/office/drawing/2014/main" id="{0756988A-F8DB-4476-8924-C443088A44BB}"/>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 xmlns:p14="http://schemas.microsoft.com/office/powerpoint/2010/main" val="117571867"/>
      </p:ext>
    </p:extLst>
  </p:cSld>
  <p:clrMapOvr>
    <a:masterClrMapping/>
  </p:clrMapOvr>
  <p:extLst>
    <p:ext uri="{DCECCB84-F9BA-43D5-87BE-67443E8EF086}">
      <p15:sldGuideLst xmlns=""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1_Fourteen Main Placeholders">
    <p:spTree>
      <p:nvGrpSpPr>
        <p:cNvPr id="1" name=""/>
        <p:cNvGrpSpPr/>
        <p:nvPr/>
      </p:nvGrpSpPr>
      <p:grpSpPr>
        <a:xfrm>
          <a:off x="0" y="0"/>
          <a:ext cx="0" cy="0"/>
          <a:chOff x="0" y="0"/>
          <a:chExt cx="0" cy="0"/>
        </a:xfrm>
      </p:grpSpPr>
      <p:sp>
        <p:nvSpPr>
          <p:cNvPr id="2" name="Slide Title">
            <a:extLst>
              <a:ext uri="{FF2B5EF4-FFF2-40B4-BE49-F238E27FC236}">
                <a16:creationId xmlns=""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 xmlns:a16="http://schemas.microsoft.com/office/drawing/2014/main" id="{D13536C2-DC17-4031-9948-17E37EF99112}"/>
              </a:ext>
            </a:extLst>
          </p:cNvPr>
          <p:cNvSpPr>
            <a:spLocks noGrp="1"/>
          </p:cNvSpPr>
          <p:nvPr>
            <p:ph sz="quarter" idx="11" hasCustomPrompt="1"/>
          </p:nvPr>
        </p:nvSpPr>
        <p:spPr>
          <a:xfrm>
            <a:off x="342900" y="1276710"/>
            <a:ext cx="4114800" cy="640080"/>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 xmlns:a16="http://schemas.microsoft.com/office/drawing/2014/main" id="{0B2D170F-7AF9-40BB-A11B-08474DF5C3AA}"/>
              </a:ext>
            </a:extLst>
          </p:cNvPr>
          <p:cNvSpPr>
            <a:spLocks noGrp="1"/>
          </p:cNvSpPr>
          <p:nvPr>
            <p:ph sz="quarter" idx="14" hasCustomPrompt="1"/>
          </p:nvPr>
        </p:nvSpPr>
        <p:spPr>
          <a:xfrm>
            <a:off x="4686300" y="1276710"/>
            <a:ext cx="4114800" cy="640080"/>
          </a:xfrm>
        </p:spPr>
        <p:txBody>
          <a:bodyPr>
            <a:noAutofit/>
          </a:bodyPr>
          <a:lstStyle>
            <a:lvl1pPr>
              <a:defRPr sz="2400"/>
            </a:lvl1pPr>
            <a:lvl2pPr>
              <a:defRPr sz="2400"/>
            </a:lvl2pPr>
            <a:lvl3pPr marL="640080">
              <a:defRPr sz="2000"/>
            </a:lvl3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 xmlns:a16="http://schemas.microsoft.com/office/drawing/2014/main" id="{3356A590-66B5-4770-8441-82DC031F56EA}"/>
              </a:ext>
            </a:extLst>
          </p:cNvPr>
          <p:cNvSpPr>
            <a:spLocks noGrp="1"/>
          </p:cNvSpPr>
          <p:nvPr>
            <p:ph sz="quarter" idx="15" hasCustomPrompt="1"/>
          </p:nvPr>
        </p:nvSpPr>
        <p:spPr>
          <a:xfrm>
            <a:off x="342900" y="1999086"/>
            <a:ext cx="4114800" cy="640080"/>
          </a:xfrm>
        </p:spPr>
        <p:txBody>
          <a:bodyPr>
            <a:noAutofit/>
          </a:bodyPr>
          <a:lstStyle>
            <a:lvl1pPr>
              <a:defRPr sz="2400"/>
            </a:lvl1pPr>
            <a:lvl2pPr>
              <a:defRPr sz="2400"/>
            </a:lvl2pPr>
            <a:lvl3pPr marL="640080">
              <a:defRPr sz="2000"/>
            </a:lvl3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 xmlns:a16="http://schemas.microsoft.com/office/drawing/2014/main" id="{30BD29E5-BD7B-4CD0-9B09-8F8B24F89FBE}"/>
              </a:ext>
            </a:extLst>
          </p:cNvPr>
          <p:cNvSpPr>
            <a:spLocks noGrp="1"/>
          </p:cNvSpPr>
          <p:nvPr>
            <p:ph sz="quarter" idx="16" hasCustomPrompt="1"/>
          </p:nvPr>
        </p:nvSpPr>
        <p:spPr>
          <a:xfrm>
            <a:off x="4686300" y="1999086"/>
            <a:ext cx="4114800" cy="640080"/>
          </a:xfrm>
        </p:spPr>
        <p:txBody>
          <a:bodyPr>
            <a:noAutofit/>
          </a:bodyPr>
          <a:lstStyle>
            <a:lvl1pPr>
              <a:defRPr sz="2400"/>
            </a:lvl1pPr>
            <a:lvl2pPr>
              <a:defRPr sz="2400"/>
            </a:lvl2pPr>
            <a:lvl3pPr marL="640080">
              <a:defRPr sz="2000"/>
            </a:lvl3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 xmlns:a16="http://schemas.microsoft.com/office/drawing/2014/main" id="{E908CA92-5DB2-4DC0-937B-1B178AA91781}"/>
              </a:ext>
            </a:extLst>
          </p:cNvPr>
          <p:cNvSpPr>
            <a:spLocks noGrp="1"/>
          </p:cNvSpPr>
          <p:nvPr>
            <p:ph sz="quarter" idx="17" hasCustomPrompt="1"/>
          </p:nvPr>
        </p:nvSpPr>
        <p:spPr>
          <a:xfrm>
            <a:off x="342900" y="2721462"/>
            <a:ext cx="4114800" cy="640080"/>
          </a:xfrm>
        </p:spPr>
        <p:txBody>
          <a:bodyPr>
            <a:noAutofit/>
          </a:bodyPr>
          <a:lstStyle>
            <a:lvl1pPr>
              <a:defRPr sz="2400"/>
            </a:lvl1pPr>
            <a:lvl2pPr>
              <a:defRPr sz="2400"/>
            </a:lvl2pPr>
            <a:lvl3pPr marL="640080">
              <a:defRPr sz="2000"/>
            </a:lvl3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 xmlns:a16="http://schemas.microsoft.com/office/drawing/2014/main" id="{8B728CCD-2639-461B-9841-57505AC13467}"/>
              </a:ext>
            </a:extLst>
          </p:cNvPr>
          <p:cNvSpPr>
            <a:spLocks noGrp="1"/>
          </p:cNvSpPr>
          <p:nvPr>
            <p:ph sz="quarter" idx="18" hasCustomPrompt="1"/>
          </p:nvPr>
        </p:nvSpPr>
        <p:spPr>
          <a:xfrm>
            <a:off x="4686300" y="2721462"/>
            <a:ext cx="41148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2" name="Content Placeholder 7">
            <a:extLst>
              <a:ext uri="{FF2B5EF4-FFF2-40B4-BE49-F238E27FC236}">
                <a16:creationId xmlns="" xmlns:a16="http://schemas.microsoft.com/office/drawing/2014/main" id="{8B728CCD-2639-461B-9841-57505AC13467}"/>
              </a:ext>
            </a:extLst>
          </p:cNvPr>
          <p:cNvSpPr>
            <a:spLocks noGrp="1"/>
          </p:cNvSpPr>
          <p:nvPr>
            <p:ph sz="quarter" idx="19" hasCustomPrompt="1"/>
          </p:nvPr>
        </p:nvSpPr>
        <p:spPr>
          <a:xfrm>
            <a:off x="342900" y="3443838"/>
            <a:ext cx="41148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4" name="Content Placeholder 8">
            <a:extLst>
              <a:ext uri="{FF2B5EF4-FFF2-40B4-BE49-F238E27FC236}">
                <a16:creationId xmlns="" xmlns:a16="http://schemas.microsoft.com/office/drawing/2014/main" id="{8B728CCD-2639-461B-9841-57505AC13467}"/>
              </a:ext>
            </a:extLst>
          </p:cNvPr>
          <p:cNvSpPr>
            <a:spLocks noGrp="1"/>
          </p:cNvSpPr>
          <p:nvPr>
            <p:ph sz="quarter" idx="20" hasCustomPrompt="1"/>
          </p:nvPr>
        </p:nvSpPr>
        <p:spPr>
          <a:xfrm>
            <a:off x="4686300" y="3443838"/>
            <a:ext cx="41148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6" name="Content Placeholder 8">
            <a:extLst>
              <a:ext uri="{FF2B5EF4-FFF2-40B4-BE49-F238E27FC236}">
                <a16:creationId xmlns="" xmlns:a16="http://schemas.microsoft.com/office/drawing/2014/main" id="{41911D2E-DB3B-4ABE-BFA4-4ECA285F3C1B}"/>
              </a:ext>
            </a:extLst>
          </p:cNvPr>
          <p:cNvSpPr>
            <a:spLocks noGrp="1"/>
          </p:cNvSpPr>
          <p:nvPr>
            <p:ph sz="quarter" idx="31" hasCustomPrompt="1"/>
          </p:nvPr>
        </p:nvSpPr>
        <p:spPr>
          <a:xfrm>
            <a:off x="342900" y="4166214"/>
            <a:ext cx="41148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7" name="Content Placeholder 8">
            <a:extLst>
              <a:ext uri="{FF2B5EF4-FFF2-40B4-BE49-F238E27FC236}">
                <a16:creationId xmlns="" xmlns:a16="http://schemas.microsoft.com/office/drawing/2014/main" id="{510AB7B5-A7A8-4824-BF57-E1A4A7E78C2F}"/>
              </a:ext>
            </a:extLst>
          </p:cNvPr>
          <p:cNvSpPr>
            <a:spLocks noGrp="1"/>
          </p:cNvSpPr>
          <p:nvPr>
            <p:ph sz="quarter" idx="32" hasCustomPrompt="1"/>
          </p:nvPr>
        </p:nvSpPr>
        <p:spPr>
          <a:xfrm>
            <a:off x="4686300" y="4166214"/>
            <a:ext cx="41148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0" name="Content Placeholder 8">
            <a:extLst>
              <a:ext uri="{FF2B5EF4-FFF2-40B4-BE49-F238E27FC236}">
                <a16:creationId xmlns="" xmlns:a16="http://schemas.microsoft.com/office/drawing/2014/main" id="{17E0DBE9-9012-4336-81AC-9466773F9525}"/>
              </a:ext>
            </a:extLst>
          </p:cNvPr>
          <p:cNvSpPr>
            <a:spLocks noGrp="1"/>
          </p:cNvSpPr>
          <p:nvPr>
            <p:ph sz="quarter" idx="33" hasCustomPrompt="1"/>
          </p:nvPr>
        </p:nvSpPr>
        <p:spPr>
          <a:xfrm>
            <a:off x="342900" y="4888590"/>
            <a:ext cx="41148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1" name="Content Placeholder 8">
            <a:extLst>
              <a:ext uri="{FF2B5EF4-FFF2-40B4-BE49-F238E27FC236}">
                <a16:creationId xmlns="" xmlns:a16="http://schemas.microsoft.com/office/drawing/2014/main" id="{E13DB454-3A0C-44CC-80CA-B7ECEC0F121D}"/>
              </a:ext>
            </a:extLst>
          </p:cNvPr>
          <p:cNvSpPr>
            <a:spLocks noGrp="1"/>
          </p:cNvSpPr>
          <p:nvPr>
            <p:ph sz="quarter" idx="34" hasCustomPrompt="1"/>
          </p:nvPr>
        </p:nvSpPr>
        <p:spPr>
          <a:xfrm>
            <a:off x="4686300" y="4888590"/>
            <a:ext cx="41148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2" name="Content Placeholder 8">
            <a:extLst>
              <a:ext uri="{FF2B5EF4-FFF2-40B4-BE49-F238E27FC236}">
                <a16:creationId xmlns="" xmlns:a16="http://schemas.microsoft.com/office/drawing/2014/main" id="{5D6582B6-E9CC-4961-A0B1-16E40B747669}"/>
              </a:ext>
            </a:extLst>
          </p:cNvPr>
          <p:cNvSpPr>
            <a:spLocks noGrp="1"/>
          </p:cNvSpPr>
          <p:nvPr>
            <p:ph sz="quarter" idx="35" hasCustomPrompt="1"/>
          </p:nvPr>
        </p:nvSpPr>
        <p:spPr>
          <a:xfrm>
            <a:off x="342900" y="5610966"/>
            <a:ext cx="41148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3" name="Content Placeholder 8">
            <a:extLst>
              <a:ext uri="{FF2B5EF4-FFF2-40B4-BE49-F238E27FC236}">
                <a16:creationId xmlns="" xmlns:a16="http://schemas.microsoft.com/office/drawing/2014/main" id="{192EF1EA-3FAF-446A-9BB8-CB9BA1F88BE6}"/>
              </a:ext>
            </a:extLst>
          </p:cNvPr>
          <p:cNvSpPr>
            <a:spLocks noGrp="1"/>
          </p:cNvSpPr>
          <p:nvPr>
            <p:ph sz="quarter" idx="36" hasCustomPrompt="1"/>
          </p:nvPr>
        </p:nvSpPr>
        <p:spPr>
          <a:xfrm>
            <a:off x="4686300" y="5610966"/>
            <a:ext cx="41148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4" name="Credit line">
            <a:extLst>
              <a:ext uri="{FF2B5EF4-FFF2-40B4-BE49-F238E27FC236}">
                <a16:creationId xmlns="" xmlns:a16="http://schemas.microsoft.com/office/drawing/2014/main" id="{6CD893F2-2DB8-451D-8639-8F5F27621145}"/>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25" name="Appendix Link">
            <a:extLst>
              <a:ext uri="{FF2B5EF4-FFF2-40B4-BE49-F238E27FC236}">
                <a16:creationId xmlns="" xmlns:a16="http://schemas.microsoft.com/office/drawing/2014/main" id="{D809C3BA-82B9-44E0-9F6C-858C8328AAFC}"/>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26" name="Slide Number Placeholder">
            <a:extLst>
              <a:ext uri="{FF2B5EF4-FFF2-40B4-BE49-F238E27FC236}">
                <a16:creationId xmlns="" xmlns:a16="http://schemas.microsoft.com/office/drawing/2014/main" id="{33936310-BAD7-481C-9216-5D6C7F43A176}"/>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 xmlns:p14="http://schemas.microsoft.com/office/powerpoint/2010/main" val="49119664"/>
      </p:ext>
    </p:extLst>
  </p:cSld>
  <p:clrMapOvr>
    <a:masterClrMapping/>
  </p:clrMapOvr>
  <p:extLst>
    <p:ext uri="{DCECCB84-F9BA-43D5-87BE-67443E8EF086}">
      <p15:sldGuideLst xmlns=""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2_Sixteen Main Placeholders">
    <p:spTree>
      <p:nvGrpSpPr>
        <p:cNvPr id="1" name=""/>
        <p:cNvGrpSpPr/>
        <p:nvPr/>
      </p:nvGrpSpPr>
      <p:grpSpPr>
        <a:xfrm>
          <a:off x="0" y="0"/>
          <a:ext cx="0" cy="0"/>
          <a:chOff x="0" y="0"/>
          <a:chExt cx="0" cy="0"/>
        </a:xfrm>
      </p:grpSpPr>
      <p:sp>
        <p:nvSpPr>
          <p:cNvPr id="2" name="Slide Title">
            <a:extLst>
              <a:ext uri="{FF2B5EF4-FFF2-40B4-BE49-F238E27FC236}">
                <a16:creationId xmlns=""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 xmlns:a16="http://schemas.microsoft.com/office/drawing/2014/main" id="{D13536C2-DC17-4031-9948-17E37EF99112}"/>
              </a:ext>
            </a:extLst>
          </p:cNvPr>
          <p:cNvSpPr>
            <a:spLocks noGrp="1"/>
          </p:cNvSpPr>
          <p:nvPr>
            <p:ph sz="quarter" idx="11" hasCustomPrompt="1"/>
          </p:nvPr>
        </p:nvSpPr>
        <p:spPr>
          <a:xfrm>
            <a:off x="342900" y="1276710"/>
            <a:ext cx="4114800" cy="548640"/>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 xmlns:a16="http://schemas.microsoft.com/office/drawing/2014/main" id="{0B2D170F-7AF9-40BB-A11B-08474DF5C3AA}"/>
              </a:ext>
            </a:extLst>
          </p:cNvPr>
          <p:cNvSpPr>
            <a:spLocks noGrp="1"/>
          </p:cNvSpPr>
          <p:nvPr>
            <p:ph sz="quarter" idx="14" hasCustomPrompt="1"/>
          </p:nvPr>
        </p:nvSpPr>
        <p:spPr>
          <a:xfrm>
            <a:off x="4686300" y="1276710"/>
            <a:ext cx="4114800" cy="548640"/>
          </a:xfrm>
        </p:spPr>
        <p:txBody>
          <a:bodyPr>
            <a:noAutofit/>
          </a:bodyPr>
          <a:lstStyle>
            <a:lvl1pPr>
              <a:defRPr sz="2400"/>
            </a:lvl1pPr>
            <a:lvl2pPr>
              <a:defRPr sz="2400"/>
            </a:lvl2pPr>
            <a:lvl3pPr marL="640080">
              <a:defRPr sz="2000"/>
            </a:lvl3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 xmlns:a16="http://schemas.microsoft.com/office/drawing/2014/main" id="{3356A590-66B5-4770-8441-82DC031F56EA}"/>
              </a:ext>
            </a:extLst>
          </p:cNvPr>
          <p:cNvSpPr>
            <a:spLocks noGrp="1"/>
          </p:cNvSpPr>
          <p:nvPr>
            <p:ph sz="quarter" idx="15" hasCustomPrompt="1"/>
          </p:nvPr>
        </p:nvSpPr>
        <p:spPr>
          <a:xfrm>
            <a:off x="342900" y="1908952"/>
            <a:ext cx="4114800" cy="548640"/>
          </a:xfrm>
        </p:spPr>
        <p:txBody>
          <a:bodyPr>
            <a:noAutofit/>
          </a:bodyPr>
          <a:lstStyle>
            <a:lvl1pPr>
              <a:defRPr sz="2400"/>
            </a:lvl1pPr>
            <a:lvl2pPr>
              <a:defRPr sz="2400"/>
            </a:lvl2pPr>
            <a:lvl3pPr marL="640080">
              <a:defRPr sz="2000"/>
            </a:lvl3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 xmlns:a16="http://schemas.microsoft.com/office/drawing/2014/main" id="{30BD29E5-BD7B-4CD0-9B09-8F8B24F89FBE}"/>
              </a:ext>
            </a:extLst>
          </p:cNvPr>
          <p:cNvSpPr>
            <a:spLocks noGrp="1"/>
          </p:cNvSpPr>
          <p:nvPr>
            <p:ph sz="quarter" idx="16" hasCustomPrompt="1"/>
          </p:nvPr>
        </p:nvSpPr>
        <p:spPr>
          <a:xfrm>
            <a:off x="4686300" y="1908952"/>
            <a:ext cx="4114800" cy="548640"/>
          </a:xfrm>
        </p:spPr>
        <p:txBody>
          <a:bodyPr>
            <a:noAutofit/>
          </a:bodyPr>
          <a:lstStyle>
            <a:lvl1pPr>
              <a:defRPr sz="2400"/>
            </a:lvl1pPr>
            <a:lvl2pPr>
              <a:defRPr sz="2400"/>
            </a:lvl2pPr>
            <a:lvl3pPr marL="640080">
              <a:defRPr sz="2000"/>
            </a:lvl3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 xmlns:a16="http://schemas.microsoft.com/office/drawing/2014/main" id="{E908CA92-5DB2-4DC0-937B-1B178AA91781}"/>
              </a:ext>
            </a:extLst>
          </p:cNvPr>
          <p:cNvSpPr>
            <a:spLocks noGrp="1"/>
          </p:cNvSpPr>
          <p:nvPr>
            <p:ph sz="quarter" idx="17" hasCustomPrompt="1"/>
          </p:nvPr>
        </p:nvSpPr>
        <p:spPr>
          <a:xfrm>
            <a:off x="342900" y="2541194"/>
            <a:ext cx="4114800" cy="548640"/>
          </a:xfrm>
        </p:spPr>
        <p:txBody>
          <a:bodyPr>
            <a:noAutofit/>
          </a:bodyPr>
          <a:lstStyle>
            <a:lvl1pPr>
              <a:defRPr sz="2400"/>
            </a:lvl1pPr>
            <a:lvl2pPr>
              <a:defRPr sz="2400"/>
            </a:lvl2pPr>
            <a:lvl3pPr marL="640080">
              <a:defRPr sz="2000"/>
            </a:lvl3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 xmlns:a16="http://schemas.microsoft.com/office/drawing/2014/main" id="{8B728CCD-2639-461B-9841-57505AC13467}"/>
              </a:ext>
            </a:extLst>
          </p:cNvPr>
          <p:cNvSpPr>
            <a:spLocks noGrp="1"/>
          </p:cNvSpPr>
          <p:nvPr>
            <p:ph sz="quarter" idx="18" hasCustomPrompt="1"/>
          </p:nvPr>
        </p:nvSpPr>
        <p:spPr>
          <a:xfrm>
            <a:off x="4686300" y="2541194"/>
            <a:ext cx="41148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2" name="Content Placeholder 7">
            <a:extLst>
              <a:ext uri="{FF2B5EF4-FFF2-40B4-BE49-F238E27FC236}">
                <a16:creationId xmlns="" xmlns:a16="http://schemas.microsoft.com/office/drawing/2014/main" id="{8B728CCD-2639-461B-9841-57505AC13467}"/>
              </a:ext>
            </a:extLst>
          </p:cNvPr>
          <p:cNvSpPr>
            <a:spLocks noGrp="1"/>
          </p:cNvSpPr>
          <p:nvPr>
            <p:ph sz="quarter" idx="19" hasCustomPrompt="1"/>
          </p:nvPr>
        </p:nvSpPr>
        <p:spPr>
          <a:xfrm>
            <a:off x="342900" y="3173436"/>
            <a:ext cx="41148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4" name="Content Placeholder 8">
            <a:extLst>
              <a:ext uri="{FF2B5EF4-FFF2-40B4-BE49-F238E27FC236}">
                <a16:creationId xmlns="" xmlns:a16="http://schemas.microsoft.com/office/drawing/2014/main" id="{8B728CCD-2639-461B-9841-57505AC13467}"/>
              </a:ext>
            </a:extLst>
          </p:cNvPr>
          <p:cNvSpPr>
            <a:spLocks noGrp="1"/>
          </p:cNvSpPr>
          <p:nvPr>
            <p:ph sz="quarter" idx="20" hasCustomPrompt="1"/>
          </p:nvPr>
        </p:nvSpPr>
        <p:spPr>
          <a:xfrm>
            <a:off x="4686300" y="3173436"/>
            <a:ext cx="41148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6" name="Content Placeholder 8">
            <a:extLst>
              <a:ext uri="{FF2B5EF4-FFF2-40B4-BE49-F238E27FC236}">
                <a16:creationId xmlns="" xmlns:a16="http://schemas.microsoft.com/office/drawing/2014/main" id="{41911D2E-DB3B-4ABE-BFA4-4ECA285F3C1B}"/>
              </a:ext>
            </a:extLst>
          </p:cNvPr>
          <p:cNvSpPr>
            <a:spLocks noGrp="1"/>
          </p:cNvSpPr>
          <p:nvPr>
            <p:ph sz="quarter" idx="31" hasCustomPrompt="1"/>
          </p:nvPr>
        </p:nvSpPr>
        <p:spPr>
          <a:xfrm>
            <a:off x="342900" y="3805678"/>
            <a:ext cx="41148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7" name="Content Placeholder 8">
            <a:extLst>
              <a:ext uri="{FF2B5EF4-FFF2-40B4-BE49-F238E27FC236}">
                <a16:creationId xmlns="" xmlns:a16="http://schemas.microsoft.com/office/drawing/2014/main" id="{510AB7B5-A7A8-4824-BF57-E1A4A7E78C2F}"/>
              </a:ext>
            </a:extLst>
          </p:cNvPr>
          <p:cNvSpPr>
            <a:spLocks noGrp="1"/>
          </p:cNvSpPr>
          <p:nvPr>
            <p:ph sz="quarter" idx="32" hasCustomPrompt="1"/>
          </p:nvPr>
        </p:nvSpPr>
        <p:spPr>
          <a:xfrm>
            <a:off x="4686300" y="3805678"/>
            <a:ext cx="41148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0" name="Content Placeholder 8">
            <a:extLst>
              <a:ext uri="{FF2B5EF4-FFF2-40B4-BE49-F238E27FC236}">
                <a16:creationId xmlns="" xmlns:a16="http://schemas.microsoft.com/office/drawing/2014/main" id="{17E0DBE9-9012-4336-81AC-9466773F9525}"/>
              </a:ext>
            </a:extLst>
          </p:cNvPr>
          <p:cNvSpPr>
            <a:spLocks noGrp="1"/>
          </p:cNvSpPr>
          <p:nvPr>
            <p:ph sz="quarter" idx="33" hasCustomPrompt="1"/>
          </p:nvPr>
        </p:nvSpPr>
        <p:spPr>
          <a:xfrm>
            <a:off x="342900" y="4437920"/>
            <a:ext cx="41148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1" name="Content Placeholder 8">
            <a:extLst>
              <a:ext uri="{FF2B5EF4-FFF2-40B4-BE49-F238E27FC236}">
                <a16:creationId xmlns="" xmlns:a16="http://schemas.microsoft.com/office/drawing/2014/main" id="{E13DB454-3A0C-44CC-80CA-B7ECEC0F121D}"/>
              </a:ext>
            </a:extLst>
          </p:cNvPr>
          <p:cNvSpPr>
            <a:spLocks noGrp="1"/>
          </p:cNvSpPr>
          <p:nvPr>
            <p:ph sz="quarter" idx="34" hasCustomPrompt="1"/>
          </p:nvPr>
        </p:nvSpPr>
        <p:spPr>
          <a:xfrm>
            <a:off x="4686300" y="4437920"/>
            <a:ext cx="41148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2" name="Content Placeholder 8">
            <a:extLst>
              <a:ext uri="{FF2B5EF4-FFF2-40B4-BE49-F238E27FC236}">
                <a16:creationId xmlns="" xmlns:a16="http://schemas.microsoft.com/office/drawing/2014/main" id="{5D6582B6-E9CC-4961-A0B1-16E40B747669}"/>
              </a:ext>
            </a:extLst>
          </p:cNvPr>
          <p:cNvSpPr>
            <a:spLocks noGrp="1"/>
          </p:cNvSpPr>
          <p:nvPr>
            <p:ph sz="quarter" idx="35" hasCustomPrompt="1"/>
          </p:nvPr>
        </p:nvSpPr>
        <p:spPr>
          <a:xfrm>
            <a:off x="342900" y="5070162"/>
            <a:ext cx="41148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3" name="Content Placeholder 8">
            <a:extLst>
              <a:ext uri="{FF2B5EF4-FFF2-40B4-BE49-F238E27FC236}">
                <a16:creationId xmlns="" xmlns:a16="http://schemas.microsoft.com/office/drawing/2014/main" id="{192EF1EA-3FAF-446A-9BB8-CB9BA1F88BE6}"/>
              </a:ext>
            </a:extLst>
          </p:cNvPr>
          <p:cNvSpPr>
            <a:spLocks noGrp="1"/>
          </p:cNvSpPr>
          <p:nvPr>
            <p:ph sz="quarter" idx="36" hasCustomPrompt="1"/>
          </p:nvPr>
        </p:nvSpPr>
        <p:spPr>
          <a:xfrm>
            <a:off x="4686300" y="5070162"/>
            <a:ext cx="41148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4" name="Content Placeholder 8">
            <a:extLst>
              <a:ext uri="{FF2B5EF4-FFF2-40B4-BE49-F238E27FC236}">
                <a16:creationId xmlns="" xmlns:a16="http://schemas.microsoft.com/office/drawing/2014/main" id="{FCBD3762-5ECC-4CC7-8369-83E4CE556B11}"/>
              </a:ext>
            </a:extLst>
          </p:cNvPr>
          <p:cNvSpPr>
            <a:spLocks noGrp="1"/>
          </p:cNvSpPr>
          <p:nvPr>
            <p:ph sz="quarter" idx="37" hasCustomPrompt="1"/>
          </p:nvPr>
        </p:nvSpPr>
        <p:spPr>
          <a:xfrm>
            <a:off x="342900" y="5702406"/>
            <a:ext cx="41148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5" name="Content Placeholder 8">
            <a:extLst>
              <a:ext uri="{FF2B5EF4-FFF2-40B4-BE49-F238E27FC236}">
                <a16:creationId xmlns="" xmlns:a16="http://schemas.microsoft.com/office/drawing/2014/main" id="{F2AE9C6B-E354-43E0-A168-8EB6483C4DB6}"/>
              </a:ext>
            </a:extLst>
          </p:cNvPr>
          <p:cNvSpPr>
            <a:spLocks noGrp="1"/>
          </p:cNvSpPr>
          <p:nvPr>
            <p:ph sz="quarter" idx="38" hasCustomPrompt="1"/>
          </p:nvPr>
        </p:nvSpPr>
        <p:spPr>
          <a:xfrm>
            <a:off x="4686300" y="5702406"/>
            <a:ext cx="41148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30" name="Credit line">
            <a:extLst>
              <a:ext uri="{FF2B5EF4-FFF2-40B4-BE49-F238E27FC236}">
                <a16:creationId xmlns="" xmlns:a16="http://schemas.microsoft.com/office/drawing/2014/main" id="{E6DEE64F-1259-41DA-8155-BBFE3C02BB4A}"/>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32" name="Appendix Link">
            <a:extLst>
              <a:ext uri="{FF2B5EF4-FFF2-40B4-BE49-F238E27FC236}">
                <a16:creationId xmlns="" xmlns:a16="http://schemas.microsoft.com/office/drawing/2014/main" id="{10C461D8-1BE0-480F-AA26-691586C6675B}"/>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33" name="Slide Number Placeholder">
            <a:extLst>
              <a:ext uri="{FF2B5EF4-FFF2-40B4-BE49-F238E27FC236}">
                <a16:creationId xmlns="" xmlns:a16="http://schemas.microsoft.com/office/drawing/2014/main" id="{F6AD0209-B0AA-4B76-A44B-45BCDF045890}"/>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 xmlns:p14="http://schemas.microsoft.com/office/powerpoint/2010/main" val="2358024186"/>
      </p:ext>
    </p:extLst>
  </p:cSld>
  <p:clrMapOvr>
    <a:masterClrMapping/>
  </p:clrMapOvr>
  <p:extLst>
    <p:ext uri="{DCECCB84-F9BA-43D5-87BE-67443E8EF086}">
      <p15:sldGuideLst xmlns=""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One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xmlns=""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xmlns="" id="{D13536C2-DC17-4031-9948-17E37EF99112}"/>
              </a:ext>
            </a:extLst>
          </p:cNvPr>
          <p:cNvSpPr>
            <a:spLocks noGrp="1"/>
          </p:cNvSpPr>
          <p:nvPr>
            <p:ph sz="quarter" idx="11" hasCustomPrompt="1"/>
          </p:nvPr>
        </p:nvSpPr>
        <p:spPr>
          <a:xfrm>
            <a:off x="342900" y="1276710"/>
            <a:ext cx="8458200" cy="4974336"/>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7" name="Credit line">
            <a:extLst>
              <a:ext uri="{FF2B5EF4-FFF2-40B4-BE49-F238E27FC236}">
                <a16:creationId xmlns:a16="http://schemas.microsoft.com/office/drawing/2014/main" xmlns="" id="{DC5F74A8-3DBB-43E2-AEB1-B8D6F0E02D24}"/>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8" name="Appendix Link">
            <a:extLst>
              <a:ext uri="{FF2B5EF4-FFF2-40B4-BE49-F238E27FC236}">
                <a16:creationId xmlns:a16="http://schemas.microsoft.com/office/drawing/2014/main" xmlns="" id="{9E42DD00-D3A0-49C1-B804-0FA8773ED335}"/>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9" name="Slide Number Placeholder">
            <a:extLst>
              <a:ext uri="{FF2B5EF4-FFF2-40B4-BE49-F238E27FC236}">
                <a16:creationId xmlns:a16="http://schemas.microsoft.com/office/drawing/2014/main" xmlns="" id="{359E2559-6DDB-4590-804E-FD84D7E50952}"/>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xmlns="" val="747284491"/>
      </p:ext>
    </p:extLst>
  </p:cSld>
  <p:clrMapOvr>
    <a:masterClrMapping/>
  </p:clrMapOvr>
  <p:extLst>
    <p:ext uri="{DCECCB84-F9BA-43D5-87BE-67443E8EF086}">
      <p15:sldGuideLst xmlns:p15="http://schemas.microsoft.com/office/powerpoint/2012/main" xmlns="">
        <p15:guide id="1" orient="horz" pos="2592">
          <p15:clr>
            <a:srgbClr val="FBAE40"/>
          </p15:clr>
        </p15:guide>
        <p15:guide id="2" orient="horz" pos="273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Two Vertic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xmlns=""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xmlns="" id="{D13536C2-DC17-4031-9948-17E37EF99112}"/>
              </a:ext>
            </a:extLst>
          </p:cNvPr>
          <p:cNvSpPr>
            <a:spLocks noGrp="1"/>
          </p:cNvSpPr>
          <p:nvPr>
            <p:ph sz="quarter" idx="11" hasCustomPrompt="1"/>
          </p:nvPr>
        </p:nvSpPr>
        <p:spPr>
          <a:xfrm>
            <a:off x="342900" y="1276710"/>
            <a:ext cx="8458200" cy="2377440"/>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xmlns="" id="{3356A590-66B5-4770-8441-82DC031F56EA}"/>
              </a:ext>
            </a:extLst>
          </p:cNvPr>
          <p:cNvSpPr>
            <a:spLocks noGrp="1"/>
          </p:cNvSpPr>
          <p:nvPr>
            <p:ph sz="quarter" idx="15" hasCustomPrompt="1"/>
          </p:nvPr>
        </p:nvSpPr>
        <p:spPr>
          <a:xfrm>
            <a:off x="342900" y="3873606"/>
            <a:ext cx="8458200" cy="2377440"/>
          </a:xfrm>
        </p:spPr>
        <p:txBody>
          <a:bodyPr>
            <a:noAutofit/>
          </a:bodyPr>
          <a:lstStyle>
            <a:lvl1pPr>
              <a:defRPr sz="2400"/>
            </a:lvl1pPr>
            <a:lvl2pPr>
              <a:defRPr sz="2400"/>
            </a:lvl2pPr>
            <a:lvl3pPr marL="640080">
              <a:defRPr sz="2000"/>
            </a:lvl3pPr>
          </a:lstStyle>
          <a:p>
            <a:pPr lvl="0"/>
            <a:r>
              <a:rPr lang="en-US" dirty="0"/>
              <a:t>Slide Content 2</a:t>
            </a:r>
          </a:p>
          <a:p>
            <a:pPr lvl="1"/>
            <a:r>
              <a:rPr lang="en-US" dirty="0"/>
              <a:t>Second level</a:t>
            </a:r>
          </a:p>
          <a:p>
            <a:pPr lvl="2"/>
            <a:r>
              <a:rPr lang="en-US" dirty="0"/>
              <a:t>Third level</a:t>
            </a:r>
          </a:p>
        </p:txBody>
      </p:sp>
      <p:sp>
        <p:nvSpPr>
          <p:cNvPr id="9" name="Credit line">
            <a:extLst>
              <a:ext uri="{FF2B5EF4-FFF2-40B4-BE49-F238E27FC236}">
                <a16:creationId xmlns:a16="http://schemas.microsoft.com/office/drawing/2014/main" xmlns="" id="{86833EA1-1388-4093-B646-207F3BD9BD5C}"/>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11" name="Appendix Link">
            <a:extLst>
              <a:ext uri="{FF2B5EF4-FFF2-40B4-BE49-F238E27FC236}">
                <a16:creationId xmlns:a16="http://schemas.microsoft.com/office/drawing/2014/main" xmlns="" id="{A2E2B415-C68F-4A1B-839A-5499ADD16C5B}"/>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12" name="Slide Number Placeholder">
            <a:extLst>
              <a:ext uri="{FF2B5EF4-FFF2-40B4-BE49-F238E27FC236}">
                <a16:creationId xmlns:a16="http://schemas.microsoft.com/office/drawing/2014/main" xmlns="" id="{90391B14-3F86-4388-B43F-6C270A673CA4}"/>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xmlns="" val="976129378"/>
      </p:ext>
    </p:extLst>
  </p:cSld>
  <p:clrMapOvr>
    <a:masterClrMapping/>
  </p:clrMapOvr>
  <p:extLst>
    <p:ext uri="{DCECCB84-F9BA-43D5-87BE-67443E8EF086}">
      <p15:sldGuideLst xmlns:p15="http://schemas.microsoft.com/office/powerpoint/2012/main" xmlns="">
        <p15:guide id="1" orient="horz" pos="2592">
          <p15:clr>
            <a:srgbClr val="FBAE40"/>
          </p15:clr>
        </p15:guide>
        <p15:guide id="2" orient="horz" pos="2736">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xmlns=""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xmlns="" id="{D13536C2-DC17-4031-9948-17E37EF99112}"/>
              </a:ext>
            </a:extLst>
          </p:cNvPr>
          <p:cNvSpPr>
            <a:spLocks noGrp="1"/>
          </p:cNvSpPr>
          <p:nvPr>
            <p:ph sz="quarter" idx="11" hasCustomPrompt="1"/>
          </p:nvPr>
        </p:nvSpPr>
        <p:spPr>
          <a:xfrm>
            <a:off x="342900" y="1276710"/>
            <a:ext cx="4114800" cy="4974336"/>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xmlns="" id="{3356A590-66B5-4770-8441-82DC031F56EA}"/>
              </a:ext>
            </a:extLst>
          </p:cNvPr>
          <p:cNvSpPr>
            <a:spLocks noGrp="1"/>
          </p:cNvSpPr>
          <p:nvPr>
            <p:ph sz="quarter" idx="15" hasCustomPrompt="1"/>
          </p:nvPr>
        </p:nvSpPr>
        <p:spPr>
          <a:xfrm>
            <a:off x="4686300" y="1276710"/>
            <a:ext cx="4114800" cy="4974336"/>
          </a:xfrm>
        </p:spPr>
        <p:txBody>
          <a:bodyPr>
            <a:noAutofit/>
          </a:bodyPr>
          <a:lstStyle>
            <a:lvl1pPr>
              <a:defRPr sz="2400"/>
            </a:lvl1pPr>
            <a:lvl2pPr>
              <a:defRPr sz="2400"/>
            </a:lvl2pPr>
            <a:lvl3pPr marL="640080">
              <a:defRPr sz="2000"/>
            </a:lvl3pPr>
          </a:lstStyle>
          <a:p>
            <a:pPr lvl="0"/>
            <a:r>
              <a:rPr lang="en-US" dirty="0"/>
              <a:t>Slide Content 2</a:t>
            </a:r>
          </a:p>
          <a:p>
            <a:pPr lvl="1"/>
            <a:r>
              <a:rPr lang="en-US" dirty="0"/>
              <a:t>Second level</a:t>
            </a:r>
          </a:p>
          <a:p>
            <a:pPr lvl="2"/>
            <a:r>
              <a:rPr lang="en-US" dirty="0"/>
              <a:t>Third level</a:t>
            </a:r>
          </a:p>
        </p:txBody>
      </p:sp>
      <p:sp>
        <p:nvSpPr>
          <p:cNvPr id="10" name="Appendix Link">
            <a:extLst>
              <a:ext uri="{FF2B5EF4-FFF2-40B4-BE49-F238E27FC236}">
                <a16:creationId xmlns:a16="http://schemas.microsoft.com/office/drawing/2014/main" xmlns="" id="{38C03353-129A-498A-99BD-29531E469E65}"/>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9" name="Credit line">
            <a:extLst>
              <a:ext uri="{FF2B5EF4-FFF2-40B4-BE49-F238E27FC236}">
                <a16:creationId xmlns:a16="http://schemas.microsoft.com/office/drawing/2014/main" xmlns="" id="{D8DA1E33-7359-4325-8347-1A00C53B390A}"/>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11" name="Appendix Link">
            <a:extLst>
              <a:ext uri="{FF2B5EF4-FFF2-40B4-BE49-F238E27FC236}">
                <a16:creationId xmlns:a16="http://schemas.microsoft.com/office/drawing/2014/main" xmlns="" id="{CBB60AD9-A193-4A23-938A-7EB502133F92}"/>
              </a:ext>
            </a:extLst>
          </p:cNvPr>
          <p:cNvSpPr>
            <a:spLocks noGrp="1"/>
          </p:cNvSpPr>
          <p:nvPr>
            <p:ph type="body" sz="quarter" idx="41"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12" name="Slide Number Placeholder">
            <a:extLst>
              <a:ext uri="{FF2B5EF4-FFF2-40B4-BE49-F238E27FC236}">
                <a16:creationId xmlns:a16="http://schemas.microsoft.com/office/drawing/2014/main" xmlns="" id="{DD5AE94C-F435-408B-A12A-19FA625C7E9E}"/>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xmlns="" val="81896274"/>
      </p:ext>
    </p:extLst>
  </p:cSld>
  <p:clrMapOvr>
    <a:masterClrMapping/>
  </p:clrMapOvr>
  <p:extLst>
    <p:ext uri="{DCECCB84-F9BA-43D5-87BE-67443E8EF086}">
      <p15:sldGuideLst xmlns:p15="http://schemas.microsoft.com/office/powerpoint/2012/main" xmlns="">
        <p15:guide id="1" orient="horz" pos="2592">
          <p15:clr>
            <a:srgbClr val="FBAE40"/>
          </p15:clr>
        </p15:guide>
        <p15:guide id="2" orient="horz" pos="2736">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_Two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xmlns=""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xmlns="" id="{D13536C2-DC17-4031-9948-17E37EF99112}"/>
              </a:ext>
            </a:extLst>
          </p:cNvPr>
          <p:cNvSpPr>
            <a:spLocks noGrp="1"/>
          </p:cNvSpPr>
          <p:nvPr>
            <p:ph sz="quarter" idx="11" hasCustomPrompt="1"/>
          </p:nvPr>
        </p:nvSpPr>
        <p:spPr>
          <a:xfrm>
            <a:off x="342900" y="1276710"/>
            <a:ext cx="5486400" cy="4974336"/>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xmlns="" id="{3356A590-66B5-4770-8441-82DC031F56EA}"/>
              </a:ext>
            </a:extLst>
          </p:cNvPr>
          <p:cNvSpPr>
            <a:spLocks noGrp="1"/>
          </p:cNvSpPr>
          <p:nvPr>
            <p:ph sz="quarter" idx="15" hasCustomPrompt="1"/>
          </p:nvPr>
        </p:nvSpPr>
        <p:spPr>
          <a:xfrm>
            <a:off x="6057900" y="1276710"/>
            <a:ext cx="2743200" cy="4974336"/>
          </a:xfrm>
        </p:spPr>
        <p:txBody>
          <a:bodyPr>
            <a:noAutofit/>
          </a:bodyPr>
          <a:lstStyle>
            <a:lvl1pPr>
              <a:defRPr sz="2400"/>
            </a:lvl1pPr>
            <a:lvl2pPr>
              <a:defRPr sz="2400"/>
            </a:lvl2pPr>
            <a:lvl3pPr marL="640080">
              <a:defRPr sz="2000"/>
            </a:lvl3pPr>
          </a:lstStyle>
          <a:p>
            <a:pPr lvl="0"/>
            <a:r>
              <a:rPr lang="en-US" dirty="0"/>
              <a:t>Slide Content 2</a:t>
            </a:r>
          </a:p>
          <a:p>
            <a:pPr lvl="1"/>
            <a:r>
              <a:rPr lang="en-US" dirty="0"/>
              <a:t>Second level</a:t>
            </a:r>
          </a:p>
          <a:p>
            <a:pPr lvl="2"/>
            <a:r>
              <a:rPr lang="en-US" dirty="0"/>
              <a:t>Third level</a:t>
            </a:r>
          </a:p>
        </p:txBody>
      </p:sp>
      <p:sp>
        <p:nvSpPr>
          <p:cNvPr id="9" name="Credit line">
            <a:extLst>
              <a:ext uri="{FF2B5EF4-FFF2-40B4-BE49-F238E27FC236}">
                <a16:creationId xmlns:a16="http://schemas.microsoft.com/office/drawing/2014/main" xmlns="" id="{33E56411-4D74-4E59-988F-824D73D7ED58}"/>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11" name="Appendix Link">
            <a:extLst>
              <a:ext uri="{FF2B5EF4-FFF2-40B4-BE49-F238E27FC236}">
                <a16:creationId xmlns:a16="http://schemas.microsoft.com/office/drawing/2014/main" xmlns="" id="{C343391A-6F54-499B-8E7B-931C81724ADB}"/>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12" name="Slide Number Placeholder">
            <a:extLst>
              <a:ext uri="{FF2B5EF4-FFF2-40B4-BE49-F238E27FC236}">
                <a16:creationId xmlns:a16="http://schemas.microsoft.com/office/drawing/2014/main" xmlns="" id="{F7F8C21D-990F-455D-8166-0216DFA075F7}"/>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xmlns="" val="3406277606"/>
      </p:ext>
    </p:extLst>
  </p:cSld>
  <p:clrMapOvr>
    <a:masterClrMapping/>
  </p:clrMapOvr>
  <p:extLst>
    <p:ext uri="{DCECCB84-F9BA-43D5-87BE-67443E8EF086}">
      <p15:sldGuideLst xmlns:p15="http://schemas.microsoft.com/office/powerpoint/2012/main" xmlns="">
        <p15:guide id="1" orient="horz" pos="2592">
          <p15:clr>
            <a:srgbClr val="FBAE40"/>
          </p15:clr>
        </p15:guide>
        <p15:guide id="2" orient="horz" pos="2736">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_Three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xmlns=""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xmlns="" id="{D13536C2-DC17-4031-9948-17E37EF99112}"/>
              </a:ext>
            </a:extLst>
          </p:cNvPr>
          <p:cNvSpPr>
            <a:spLocks noGrp="1"/>
          </p:cNvSpPr>
          <p:nvPr>
            <p:ph sz="quarter" idx="11" hasCustomPrompt="1"/>
          </p:nvPr>
        </p:nvSpPr>
        <p:spPr>
          <a:xfrm>
            <a:off x="342900" y="1276710"/>
            <a:ext cx="8458200" cy="2926080"/>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xmlns="" id="{3356A590-66B5-4770-8441-82DC031F56EA}"/>
              </a:ext>
            </a:extLst>
          </p:cNvPr>
          <p:cNvSpPr>
            <a:spLocks noGrp="1"/>
          </p:cNvSpPr>
          <p:nvPr>
            <p:ph sz="quarter" idx="15" hasCustomPrompt="1"/>
          </p:nvPr>
        </p:nvSpPr>
        <p:spPr>
          <a:xfrm>
            <a:off x="342900" y="4422246"/>
            <a:ext cx="5486400" cy="1828800"/>
          </a:xfrm>
        </p:spPr>
        <p:txBody>
          <a:bodyPr>
            <a:noAutofit/>
          </a:bodyPr>
          <a:lstStyle>
            <a:lvl1pPr>
              <a:defRPr sz="2400"/>
            </a:lvl1pPr>
            <a:lvl2pPr>
              <a:defRPr sz="2400"/>
            </a:lvl2pPr>
            <a:lvl3pPr marL="640080">
              <a:defRPr sz="2000"/>
            </a:lvl3pPr>
          </a:lstStyle>
          <a:p>
            <a:pPr lvl="0"/>
            <a:r>
              <a:rPr lang="en-US" dirty="0"/>
              <a:t>Slide Content 2</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xmlns="" id="{E908CA92-5DB2-4DC0-937B-1B178AA91781}"/>
              </a:ext>
            </a:extLst>
          </p:cNvPr>
          <p:cNvSpPr>
            <a:spLocks noGrp="1"/>
          </p:cNvSpPr>
          <p:nvPr>
            <p:ph sz="quarter" idx="17" hasCustomPrompt="1"/>
          </p:nvPr>
        </p:nvSpPr>
        <p:spPr>
          <a:xfrm>
            <a:off x="6057900" y="4422246"/>
            <a:ext cx="2743200" cy="1828800"/>
          </a:xfrm>
        </p:spPr>
        <p:txBody>
          <a:bodyPr>
            <a:noAutofit/>
          </a:bodyPr>
          <a:lstStyle>
            <a:lvl1pPr>
              <a:defRPr sz="2400"/>
            </a:lvl1pPr>
            <a:lvl2pPr>
              <a:defRPr sz="2400"/>
            </a:lvl2pPr>
            <a:lvl3pPr marL="640080">
              <a:defRPr sz="2000"/>
            </a:lvl3pPr>
          </a:lstStyle>
          <a:p>
            <a:pPr lvl="0"/>
            <a:r>
              <a:rPr lang="en-US" dirty="0"/>
              <a:t>Slide Content 3</a:t>
            </a:r>
          </a:p>
          <a:p>
            <a:pPr lvl="1"/>
            <a:r>
              <a:rPr lang="en-US" dirty="0"/>
              <a:t>Second level</a:t>
            </a:r>
          </a:p>
          <a:p>
            <a:pPr lvl="2"/>
            <a:r>
              <a:rPr lang="en-US" dirty="0"/>
              <a:t>Third level</a:t>
            </a:r>
          </a:p>
        </p:txBody>
      </p:sp>
      <p:sp>
        <p:nvSpPr>
          <p:cNvPr id="11" name="Credit line">
            <a:extLst>
              <a:ext uri="{FF2B5EF4-FFF2-40B4-BE49-F238E27FC236}">
                <a16:creationId xmlns:a16="http://schemas.microsoft.com/office/drawing/2014/main" xmlns="" id="{19B85432-114E-4940-9372-B7719E3F55F1}"/>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12" name="Appendix Link">
            <a:extLst>
              <a:ext uri="{FF2B5EF4-FFF2-40B4-BE49-F238E27FC236}">
                <a16:creationId xmlns:a16="http://schemas.microsoft.com/office/drawing/2014/main" xmlns="" id="{2807A760-EC1A-49F0-BF94-106C8F4B0B6D}"/>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14" name="Slide Number Placeholder">
            <a:extLst>
              <a:ext uri="{FF2B5EF4-FFF2-40B4-BE49-F238E27FC236}">
                <a16:creationId xmlns:a16="http://schemas.microsoft.com/office/drawing/2014/main" xmlns="" id="{DAA3E3D9-773E-47E2-B16B-C074BAE621AB}"/>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xmlns="" val="3390483995"/>
      </p:ext>
    </p:extLst>
  </p:cSld>
  <p:clrMapOvr>
    <a:masterClrMapping/>
  </p:clrMapOvr>
  <p:extLst>
    <p:ext uri="{DCECCB84-F9BA-43D5-87BE-67443E8EF086}">
      <p15:sldGuideLst xmlns:p15="http://schemas.microsoft.com/office/powerpoint/2012/main" xmlns="">
        <p15:guide id="1" orient="horz" pos="2592">
          <p15:clr>
            <a:srgbClr val="FBAE40"/>
          </p15:clr>
        </p15:guide>
        <p15:guide id="2" orient="horz" pos="273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sldNum" sz="quarter" idx="10"/>
          </p:nvPr>
        </p:nvSpPr>
        <p:spPr>
          <a:ln/>
        </p:spPr>
        <p:txBody>
          <a:bodyPr/>
          <a:lstStyle>
            <a:lvl1pPr>
              <a:defRPr/>
            </a:lvl1pPr>
          </a:lstStyle>
          <a:p>
            <a:r>
              <a:rPr lang="en-US" altLang="en-US"/>
              <a:t>3.</a:t>
            </a:r>
            <a:fld id="{B3E2C66A-3EF4-4150-A2B2-45DA72DD82FE}" type="slidenum">
              <a:rPr lang="en-US" altLang="en-US"/>
              <a:pPr/>
              <a:t>‹#›</a:t>
            </a:fld>
            <a:endParaRPr lang="en-US"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6_Four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xmlns=""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xmlns="" id="{D13536C2-DC17-4031-9948-17E37EF99112}"/>
              </a:ext>
            </a:extLst>
          </p:cNvPr>
          <p:cNvSpPr>
            <a:spLocks noGrp="1"/>
          </p:cNvSpPr>
          <p:nvPr>
            <p:ph sz="quarter" idx="11" hasCustomPrompt="1"/>
          </p:nvPr>
        </p:nvSpPr>
        <p:spPr>
          <a:xfrm>
            <a:off x="342900" y="1276710"/>
            <a:ext cx="8458200" cy="1097280"/>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xmlns="" id="{3356A590-66B5-4770-8441-82DC031F56EA}"/>
              </a:ext>
            </a:extLst>
          </p:cNvPr>
          <p:cNvSpPr>
            <a:spLocks noGrp="1"/>
          </p:cNvSpPr>
          <p:nvPr>
            <p:ph sz="quarter" idx="15" hasCustomPrompt="1"/>
          </p:nvPr>
        </p:nvSpPr>
        <p:spPr>
          <a:xfrm>
            <a:off x="342900" y="2569062"/>
            <a:ext cx="8458200" cy="1097280"/>
          </a:xfrm>
        </p:spPr>
        <p:txBody>
          <a:bodyPr>
            <a:noAutofit/>
          </a:bodyPr>
          <a:lstStyle>
            <a:lvl1pPr>
              <a:defRPr sz="2400"/>
            </a:lvl1pPr>
            <a:lvl2pPr>
              <a:defRPr sz="2400"/>
            </a:lvl2pPr>
            <a:lvl3pPr marL="640080">
              <a:defRPr sz="2000"/>
            </a:lvl3pPr>
          </a:lstStyle>
          <a:p>
            <a:pPr lvl="0"/>
            <a:r>
              <a:rPr lang="en-US" dirty="0"/>
              <a:t>Slide Content 2</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xmlns="" id="{E908CA92-5DB2-4DC0-937B-1B178AA91781}"/>
              </a:ext>
            </a:extLst>
          </p:cNvPr>
          <p:cNvSpPr>
            <a:spLocks noGrp="1"/>
          </p:cNvSpPr>
          <p:nvPr>
            <p:ph sz="quarter" idx="17" hasCustomPrompt="1"/>
          </p:nvPr>
        </p:nvSpPr>
        <p:spPr>
          <a:xfrm>
            <a:off x="342900" y="3861414"/>
            <a:ext cx="8458200" cy="1097280"/>
          </a:xfrm>
        </p:spPr>
        <p:txBody>
          <a:bodyPr>
            <a:noAutofit/>
          </a:bodyPr>
          <a:lstStyle>
            <a:lvl1pPr>
              <a:defRPr sz="2400"/>
            </a:lvl1pPr>
            <a:lvl2pPr>
              <a:defRPr sz="2400"/>
            </a:lvl2pPr>
            <a:lvl3pPr marL="640080">
              <a:defRPr sz="2000"/>
            </a:lvl3pPr>
          </a:lstStyle>
          <a:p>
            <a:pPr lvl="0"/>
            <a:r>
              <a:rPr lang="en-US" dirty="0"/>
              <a:t>Slide Content 3</a:t>
            </a:r>
          </a:p>
          <a:p>
            <a:pPr lvl="1"/>
            <a:r>
              <a:rPr lang="en-US" dirty="0"/>
              <a:t>Second level</a:t>
            </a:r>
          </a:p>
          <a:p>
            <a:pPr lvl="2"/>
            <a:r>
              <a:rPr lang="en-US" dirty="0"/>
              <a:t>Third level</a:t>
            </a:r>
          </a:p>
        </p:txBody>
      </p:sp>
      <p:sp>
        <p:nvSpPr>
          <p:cNvPr id="12" name="Content Placeholder 7">
            <a:extLst>
              <a:ext uri="{FF2B5EF4-FFF2-40B4-BE49-F238E27FC236}">
                <a16:creationId xmlns:a16="http://schemas.microsoft.com/office/drawing/2014/main" xmlns="" id="{8B728CCD-2639-461B-9841-57505AC13467}"/>
              </a:ext>
            </a:extLst>
          </p:cNvPr>
          <p:cNvSpPr>
            <a:spLocks noGrp="1"/>
          </p:cNvSpPr>
          <p:nvPr>
            <p:ph sz="quarter" idx="19" hasCustomPrompt="1"/>
          </p:nvPr>
        </p:nvSpPr>
        <p:spPr>
          <a:xfrm>
            <a:off x="342900" y="5153766"/>
            <a:ext cx="8458200" cy="1097280"/>
          </a:xfrm>
        </p:spPr>
        <p:txBody>
          <a:bodyPr>
            <a:noAutofit/>
          </a:bodyPr>
          <a:lstStyle>
            <a:lvl1pPr>
              <a:defRPr sz="2400"/>
            </a:lvl1pPr>
            <a:lvl2pPr>
              <a:defRPr sz="2400"/>
            </a:lvl2pPr>
            <a:lvl3pPr marL="640080">
              <a:defRPr sz="2000"/>
            </a:lvl3pPr>
          </a:lstStyle>
          <a:p>
            <a:pPr lvl="0"/>
            <a:r>
              <a:rPr lang="en-US" dirty="0"/>
              <a:t>Slide Content 4</a:t>
            </a:r>
          </a:p>
          <a:p>
            <a:pPr lvl="1"/>
            <a:r>
              <a:rPr lang="en-US" dirty="0"/>
              <a:t>Second level</a:t>
            </a:r>
          </a:p>
          <a:p>
            <a:pPr lvl="2"/>
            <a:r>
              <a:rPr lang="en-US" dirty="0"/>
              <a:t>Third level</a:t>
            </a:r>
          </a:p>
        </p:txBody>
      </p:sp>
      <p:sp>
        <p:nvSpPr>
          <p:cNvPr id="11" name="Credit line">
            <a:extLst>
              <a:ext uri="{FF2B5EF4-FFF2-40B4-BE49-F238E27FC236}">
                <a16:creationId xmlns:a16="http://schemas.microsoft.com/office/drawing/2014/main" xmlns="" id="{E88982CC-5D43-4F05-9850-0CEBE133CCC2}"/>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14" name="Appendix Link">
            <a:extLst>
              <a:ext uri="{FF2B5EF4-FFF2-40B4-BE49-F238E27FC236}">
                <a16:creationId xmlns:a16="http://schemas.microsoft.com/office/drawing/2014/main" xmlns="" id="{8216318C-739F-40F0-A6E5-C523B853AA72}"/>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15" name="Slide Number Placeholder">
            <a:extLst>
              <a:ext uri="{FF2B5EF4-FFF2-40B4-BE49-F238E27FC236}">
                <a16:creationId xmlns:a16="http://schemas.microsoft.com/office/drawing/2014/main" xmlns="" id="{33AF9386-67CD-45F8-9FD8-2F6D4054B8D0}"/>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xmlns="" val="4254127320"/>
      </p:ext>
    </p:extLst>
  </p:cSld>
  <p:clrMapOvr>
    <a:masterClrMapping/>
  </p:clrMapOvr>
  <p:extLst>
    <p:ext uri="{DCECCB84-F9BA-43D5-87BE-67443E8EF086}">
      <p15:sldGuideLst xmlns:p15="http://schemas.microsoft.com/office/powerpoint/2012/main" xmlns="">
        <p15:guide id="1" orient="horz" pos="2592">
          <p15:clr>
            <a:srgbClr val="FBAE40"/>
          </p15:clr>
        </p15:guide>
        <p15:guide id="2" orient="horz" pos="2736">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7_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xmlns=""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xmlns="" id="{D13536C2-DC17-4031-9948-17E37EF99112}"/>
              </a:ext>
            </a:extLst>
          </p:cNvPr>
          <p:cNvSpPr>
            <a:spLocks noGrp="1"/>
          </p:cNvSpPr>
          <p:nvPr>
            <p:ph sz="quarter" idx="11" hasCustomPrompt="1"/>
          </p:nvPr>
        </p:nvSpPr>
        <p:spPr>
          <a:xfrm>
            <a:off x="342900" y="1276710"/>
            <a:ext cx="8458200" cy="731520"/>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xmlns="" id="{3356A590-66B5-4770-8441-82DC031F56EA}"/>
              </a:ext>
            </a:extLst>
          </p:cNvPr>
          <p:cNvSpPr>
            <a:spLocks noGrp="1"/>
          </p:cNvSpPr>
          <p:nvPr>
            <p:ph sz="quarter" idx="15" hasCustomPrompt="1"/>
          </p:nvPr>
        </p:nvSpPr>
        <p:spPr>
          <a:xfrm>
            <a:off x="342900" y="2125273"/>
            <a:ext cx="8458200" cy="731520"/>
          </a:xfrm>
        </p:spPr>
        <p:txBody>
          <a:bodyPr>
            <a:noAutofit/>
          </a:bodyPr>
          <a:lstStyle>
            <a:lvl1pPr>
              <a:defRPr sz="2400"/>
            </a:lvl1pPr>
            <a:lvl2pPr>
              <a:defRPr sz="2400"/>
            </a:lvl2pPr>
            <a:lvl3pPr marL="640080">
              <a:defRPr sz="2000"/>
            </a:lvl3pPr>
          </a:lstStyle>
          <a:p>
            <a:pPr lvl="0"/>
            <a:r>
              <a:rPr lang="en-US" dirty="0"/>
              <a:t>Slide Content 3</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xmlns="" id="{E908CA92-5DB2-4DC0-937B-1B178AA91781}"/>
              </a:ext>
            </a:extLst>
          </p:cNvPr>
          <p:cNvSpPr>
            <a:spLocks noGrp="1"/>
          </p:cNvSpPr>
          <p:nvPr>
            <p:ph sz="quarter" idx="17" hasCustomPrompt="1"/>
          </p:nvPr>
        </p:nvSpPr>
        <p:spPr>
          <a:xfrm>
            <a:off x="342900" y="2973836"/>
            <a:ext cx="8458200" cy="731520"/>
          </a:xfrm>
        </p:spPr>
        <p:txBody>
          <a:bodyPr>
            <a:noAutofit/>
          </a:bodyPr>
          <a:lstStyle>
            <a:lvl1pPr>
              <a:defRPr sz="2400"/>
            </a:lvl1pPr>
            <a:lvl2pPr>
              <a:defRPr sz="2400"/>
            </a:lvl2pPr>
            <a:lvl3pPr marL="640080">
              <a:defRPr sz="2000"/>
            </a:lvl3pPr>
          </a:lstStyle>
          <a:p>
            <a:pPr lvl="0"/>
            <a:r>
              <a:rPr lang="en-US" dirty="0"/>
              <a:t>Slide Content 5</a:t>
            </a:r>
          </a:p>
          <a:p>
            <a:pPr lvl="1"/>
            <a:r>
              <a:rPr lang="en-US" dirty="0"/>
              <a:t>Second level</a:t>
            </a:r>
          </a:p>
          <a:p>
            <a:pPr lvl="2"/>
            <a:r>
              <a:rPr lang="en-US" dirty="0"/>
              <a:t>Third level</a:t>
            </a:r>
          </a:p>
        </p:txBody>
      </p:sp>
      <p:sp>
        <p:nvSpPr>
          <p:cNvPr id="12" name="Content Placeholder 7">
            <a:extLst>
              <a:ext uri="{FF2B5EF4-FFF2-40B4-BE49-F238E27FC236}">
                <a16:creationId xmlns:a16="http://schemas.microsoft.com/office/drawing/2014/main" xmlns="" id="{8B728CCD-2639-461B-9841-57505AC13467}"/>
              </a:ext>
            </a:extLst>
          </p:cNvPr>
          <p:cNvSpPr>
            <a:spLocks noGrp="1"/>
          </p:cNvSpPr>
          <p:nvPr>
            <p:ph sz="quarter" idx="19" hasCustomPrompt="1"/>
          </p:nvPr>
        </p:nvSpPr>
        <p:spPr>
          <a:xfrm>
            <a:off x="342900" y="3822399"/>
            <a:ext cx="8458200" cy="73152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6" name="Content Placeholder 8">
            <a:extLst>
              <a:ext uri="{FF2B5EF4-FFF2-40B4-BE49-F238E27FC236}">
                <a16:creationId xmlns:a16="http://schemas.microsoft.com/office/drawing/2014/main" xmlns="" id="{41911D2E-DB3B-4ABE-BFA4-4ECA285F3C1B}"/>
              </a:ext>
            </a:extLst>
          </p:cNvPr>
          <p:cNvSpPr>
            <a:spLocks noGrp="1"/>
          </p:cNvSpPr>
          <p:nvPr>
            <p:ph sz="quarter" idx="31" hasCustomPrompt="1"/>
          </p:nvPr>
        </p:nvSpPr>
        <p:spPr>
          <a:xfrm>
            <a:off x="342900" y="4670962"/>
            <a:ext cx="8458200" cy="73152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0" name="Content Placeholder 8">
            <a:extLst>
              <a:ext uri="{FF2B5EF4-FFF2-40B4-BE49-F238E27FC236}">
                <a16:creationId xmlns:a16="http://schemas.microsoft.com/office/drawing/2014/main" xmlns="" id="{17E0DBE9-9012-4336-81AC-9466773F9525}"/>
              </a:ext>
            </a:extLst>
          </p:cNvPr>
          <p:cNvSpPr>
            <a:spLocks noGrp="1"/>
          </p:cNvSpPr>
          <p:nvPr>
            <p:ph sz="quarter" idx="33" hasCustomPrompt="1"/>
          </p:nvPr>
        </p:nvSpPr>
        <p:spPr>
          <a:xfrm>
            <a:off x="342900" y="5519526"/>
            <a:ext cx="8458200" cy="73152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4" name="Credit line">
            <a:extLst>
              <a:ext uri="{FF2B5EF4-FFF2-40B4-BE49-F238E27FC236}">
                <a16:creationId xmlns:a16="http://schemas.microsoft.com/office/drawing/2014/main" xmlns="" id="{E3F1F188-B47B-4A54-A95D-9C9B6F4C0605}"/>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15" name="Appendix Link">
            <a:extLst>
              <a:ext uri="{FF2B5EF4-FFF2-40B4-BE49-F238E27FC236}">
                <a16:creationId xmlns:a16="http://schemas.microsoft.com/office/drawing/2014/main" xmlns="" id="{99A2F00A-9D65-460A-BE8F-ED5EC4B8B3F5}"/>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17" name="Slide Number Placeholder">
            <a:extLst>
              <a:ext uri="{FF2B5EF4-FFF2-40B4-BE49-F238E27FC236}">
                <a16:creationId xmlns:a16="http://schemas.microsoft.com/office/drawing/2014/main" xmlns="" id="{302A81B8-33E5-4015-8DCC-2BC543D74805}"/>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xmlns="" val="1819767903"/>
      </p:ext>
    </p:extLst>
  </p:cSld>
  <p:clrMapOvr>
    <a:masterClrMapping/>
  </p:clrMapOvr>
  <p:extLst>
    <p:ext uri="{DCECCB84-F9BA-43D5-87BE-67443E8EF086}">
      <p15:sldGuideLst xmlns:p15="http://schemas.microsoft.com/office/powerpoint/2012/main" xmlns="">
        <p15:guide id="1" orient="horz" pos="2592">
          <p15:clr>
            <a:srgbClr val="FBAE40"/>
          </p15:clr>
        </p15:guide>
        <p15:guide id="2" orient="horz" pos="2736">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8_Seven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xmlns=""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xmlns="" id="{D13536C2-DC17-4031-9948-17E37EF99112}"/>
              </a:ext>
            </a:extLst>
          </p:cNvPr>
          <p:cNvSpPr>
            <a:spLocks noGrp="1"/>
          </p:cNvSpPr>
          <p:nvPr>
            <p:ph sz="quarter" idx="11" hasCustomPrompt="1"/>
          </p:nvPr>
        </p:nvSpPr>
        <p:spPr>
          <a:xfrm>
            <a:off x="342900" y="1276710"/>
            <a:ext cx="8458200" cy="640080"/>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xmlns="" id="{3356A590-66B5-4770-8441-82DC031F56EA}"/>
              </a:ext>
            </a:extLst>
          </p:cNvPr>
          <p:cNvSpPr>
            <a:spLocks noGrp="1"/>
          </p:cNvSpPr>
          <p:nvPr>
            <p:ph sz="quarter" idx="15" hasCustomPrompt="1"/>
          </p:nvPr>
        </p:nvSpPr>
        <p:spPr>
          <a:xfrm>
            <a:off x="342900" y="1999086"/>
            <a:ext cx="8458200" cy="640080"/>
          </a:xfrm>
        </p:spPr>
        <p:txBody>
          <a:bodyPr>
            <a:noAutofit/>
          </a:bodyPr>
          <a:lstStyle>
            <a:lvl1pPr>
              <a:defRPr sz="2400"/>
            </a:lvl1pPr>
            <a:lvl2pPr>
              <a:defRPr sz="2400"/>
            </a:lvl2pPr>
            <a:lvl3pPr marL="640080">
              <a:defRPr sz="2000"/>
            </a:lvl3pPr>
          </a:lstStyle>
          <a:p>
            <a:pPr lvl="0"/>
            <a:r>
              <a:rPr lang="en-US" dirty="0"/>
              <a:t>Slide Content 3</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xmlns="" id="{E908CA92-5DB2-4DC0-937B-1B178AA91781}"/>
              </a:ext>
            </a:extLst>
          </p:cNvPr>
          <p:cNvSpPr>
            <a:spLocks noGrp="1"/>
          </p:cNvSpPr>
          <p:nvPr>
            <p:ph sz="quarter" idx="17" hasCustomPrompt="1"/>
          </p:nvPr>
        </p:nvSpPr>
        <p:spPr>
          <a:xfrm>
            <a:off x="342900" y="2721462"/>
            <a:ext cx="8458200" cy="640080"/>
          </a:xfrm>
        </p:spPr>
        <p:txBody>
          <a:bodyPr>
            <a:noAutofit/>
          </a:bodyPr>
          <a:lstStyle>
            <a:lvl1pPr>
              <a:defRPr sz="2400"/>
            </a:lvl1pPr>
            <a:lvl2pPr>
              <a:defRPr sz="2400"/>
            </a:lvl2pPr>
            <a:lvl3pPr marL="640080">
              <a:defRPr sz="2000"/>
            </a:lvl3pPr>
          </a:lstStyle>
          <a:p>
            <a:pPr lvl="0"/>
            <a:r>
              <a:rPr lang="en-US" dirty="0"/>
              <a:t>Slide Content 5</a:t>
            </a:r>
          </a:p>
          <a:p>
            <a:pPr lvl="1"/>
            <a:r>
              <a:rPr lang="en-US" dirty="0"/>
              <a:t>Second level</a:t>
            </a:r>
          </a:p>
          <a:p>
            <a:pPr lvl="2"/>
            <a:r>
              <a:rPr lang="en-US" dirty="0"/>
              <a:t>Third level</a:t>
            </a:r>
          </a:p>
        </p:txBody>
      </p:sp>
      <p:sp>
        <p:nvSpPr>
          <p:cNvPr id="12" name="Content Placeholder 7">
            <a:extLst>
              <a:ext uri="{FF2B5EF4-FFF2-40B4-BE49-F238E27FC236}">
                <a16:creationId xmlns:a16="http://schemas.microsoft.com/office/drawing/2014/main" xmlns="" id="{8B728CCD-2639-461B-9841-57505AC13467}"/>
              </a:ext>
            </a:extLst>
          </p:cNvPr>
          <p:cNvSpPr>
            <a:spLocks noGrp="1"/>
          </p:cNvSpPr>
          <p:nvPr>
            <p:ph sz="quarter" idx="19" hasCustomPrompt="1"/>
          </p:nvPr>
        </p:nvSpPr>
        <p:spPr>
          <a:xfrm>
            <a:off x="342900" y="3443838"/>
            <a:ext cx="84582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6" name="Content Placeholder 8">
            <a:extLst>
              <a:ext uri="{FF2B5EF4-FFF2-40B4-BE49-F238E27FC236}">
                <a16:creationId xmlns:a16="http://schemas.microsoft.com/office/drawing/2014/main" xmlns="" id="{41911D2E-DB3B-4ABE-BFA4-4ECA285F3C1B}"/>
              </a:ext>
            </a:extLst>
          </p:cNvPr>
          <p:cNvSpPr>
            <a:spLocks noGrp="1"/>
          </p:cNvSpPr>
          <p:nvPr>
            <p:ph sz="quarter" idx="31" hasCustomPrompt="1"/>
          </p:nvPr>
        </p:nvSpPr>
        <p:spPr>
          <a:xfrm>
            <a:off x="342900" y="4166214"/>
            <a:ext cx="84582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0" name="Content Placeholder 8">
            <a:extLst>
              <a:ext uri="{FF2B5EF4-FFF2-40B4-BE49-F238E27FC236}">
                <a16:creationId xmlns:a16="http://schemas.microsoft.com/office/drawing/2014/main" xmlns="" id="{17E0DBE9-9012-4336-81AC-9466773F9525}"/>
              </a:ext>
            </a:extLst>
          </p:cNvPr>
          <p:cNvSpPr>
            <a:spLocks noGrp="1"/>
          </p:cNvSpPr>
          <p:nvPr>
            <p:ph sz="quarter" idx="33" hasCustomPrompt="1"/>
          </p:nvPr>
        </p:nvSpPr>
        <p:spPr>
          <a:xfrm>
            <a:off x="342900" y="4888590"/>
            <a:ext cx="84582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2" name="Content Placeholder 8">
            <a:extLst>
              <a:ext uri="{FF2B5EF4-FFF2-40B4-BE49-F238E27FC236}">
                <a16:creationId xmlns:a16="http://schemas.microsoft.com/office/drawing/2014/main" xmlns="" id="{5D6582B6-E9CC-4961-A0B1-16E40B747669}"/>
              </a:ext>
            </a:extLst>
          </p:cNvPr>
          <p:cNvSpPr>
            <a:spLocks noGrp="1"/>
          </p:cNvSpPr>
          <p:nvPr>
            <p:ph sz="quarter" idx="35" hasCustomPrompt="1"/>
          </p:nvPr>
        </p:nvSpPr>
        <p:spPr>
          <a:xfrm>
            <a:off x="342900" y="5610966"/>
            <a:ext cx="84582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5" name="Credit line">
            <a:extLst>
              <a:ext uri="{FF2B5EF4-FFF2-40B4-BE49-F238E27FC236}">
                <a16:creationId xmlns:a16="http://schemas.microsoft.com/office/drawing/2014/main" xmlns="" id="{194413E1-24F9-4B3E-92BB-B924348B686C}"/>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17" name="Appendix Link">
            <a:extLst>
              <a:ext uri="{FF2B5EF4-FFF2-40B4-BE49-F238E27FC236}">
                <a16:creationId xmlns:a16="http://schemas.microsoft.com/office/drawing/2014/main" xmlns="" id="{F5C7E8B8-9FD9-4A42-A3A3-D6FEC84AC15D}"/>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18" name="Slide Number Placeholder">
            <a:extLst>
              <a:ext uri="{FF2B5EF4-FFF2-40B4-BE49-F238E27FC236}">
                <a16:creationId xmlns:a16="http://schemas.microsoft.com/office/drawing/2014/main" xmlns="" id="{0E3DF607-DE1F-41E1-A6E2-214E629A539D}"/>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xmlns="" val="865972370"/>
      </p:ext>
    </p:extLst>
  </p:cSld>
  <p:clrMapOvr>
    <a:masterClrMapping/>
  </p:clrMapOvr>
  <p:extLst>
    <p:ext uri="{DCECCB84-F9BA-43D5-87BE-67443E8EF086}">
      <p15:sldGuideLst xmlns:p15="http://schemas.microsoft.com/office/powerpoint/2012/main" xmlns="">
        <p15:guide id="1" orient="horz" pos="2592">
          <p15:clr>
            <a:srgbClr val="FBAE40"/>
          </p15:clr>
        </p15:guide>
        <p15:guide id="2" orient="horz" pos="2736">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9_Eight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xmlns=""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xmlns="" id="{D13536C2-DC17-4031-9948-17E37EF99112}"/>
              </a:ext>
            </a:extLst>
          </p:cNvPr>
          <p:cNvSpPr>
            <a:spLocks noGrp="1"/>
          </p:cNvSpPr>
          <p:nvPr>
            <p:ph sz="quarter" idx="11" hasCustomPrompt="1"/>
          </p:nvPr>
        </p:nvSpPr>
        <p:spPr>
          <a:xfrm>
            <a:off x="342900" y="1276710"/>
            <a:ext cx="8458200" cy="548640"/>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xmlns="" id="{3356A590-66B5-4770-8441-82DC031F56EA}"/>
              </a:ext>
            </a:extLst>
          </p:cNvPr>
          <p:cNvSpPr>
            <a:spLocks noGrp="1"/>
          </p:cNvSpPr>
          <p:nvPr>
            <p:ph sz="quarter" idx="15" hasCustomPrompt="1"/>
          </p:nvPr>
        </p:nvSpPr>
        <p:spPr>
          <a:xfrm>
            <a:off x="342900" y="1908952"/>
            <a:ext cx="8458200" cy="548640"/>
          </a:xfrm>
        </p:spPr>
        <p:txBody>
          <a:bodyPr>
            <a:noAutofit/>
          </a:bodyPr>
          <a:lstStyle>
            <a:lvl1pPr>
              <a:defRPr sz="2400"/>
            </a:lvl1pPr>
            <a:lvl2pPr>
              <a:defRPr sz="2400"/>
            </a:lvl2pPr>
            <a:lvl3pPr marL="640080">
              <a:defRPr sz="2000"/>
            </a:lvl3pPr>
          </a:lstStyle>
          <a:p>
            <a:pPr lvl="0"/>
            <a:r>
              <a:rPr lang="en-US" dirty="0"/>
              <a:t>Slide Content 3</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xmlns="" id="{E908CA92-5DB2-4DC0-937B-1B178AA91781}"/>
              </a:ext>
            </a:extLst>
          </p:cNvPr>
          <p:cNvSpPr>
            <a:spLocks noGrp="1"/>
          </p:cNvSpPr>
          <p:nvPr>
            <p:ph sz="quarter" idx="17" hasCustomPrompt="1"/>
          </p:nvPr>
        </p:nvSpPr>
        <p:spPr>
          <a:xfrm>
            <a:off x="342900" y="2541194"/>
            <a:ext cx="8458200" cy="548640"/>
          </a:xfrm>
        </p:spPr>
        <p:txBody>
          <a:bodyPr>
            <a:noAutofit/>
          </a:bodyPr>
          <a:lstStyle>
            <a:lvl1pPr>
              <a:defRPr sz="2400"/>
            </a:lvl1pPr>
            <a:lvl2pPr>
              <a:defRPr sz="2400"/>
            </a:lvl2pPr>
            <a:lvl3pPr marL="640080">
              <a:defRPr sz="2000"/>
            </a:lvl3pPr>
          </a:lstStyle>
          <a:p>
            <a:pPr lvl="0"/>
            <a:r>
              <a:rPr lang="en-US" dirty="0"/>
              <a:t>Slide Content 5</a:t>
            </a:r>
          </a:p>
          <a:p>
            <a:pPr lvl="1"/>
            <a:r>
              <a:rPr lang="en-US" dirty="0"/>
              <a:t>Second level</a:t>
            </a:r>
          </a:p>
          <a:p>
            <a:pPr lvl="2"/>
            <a:r>
              <a:rPr lang="en-US" dirty="0"/>
              <a:t>Third level</a:t>
            </a:r>
          </a:p>
        </p:txBody>
      </p:sp>
      <p:sp>
        <p:nvSpPr>
          <p:cNvPr id="12" name="Content Placeholder 7">
            <a:extLst>
              <a:ext uri="{FF2B5EF4-FFF2-40B4-BE49-F238E27FC236}">
                <a16:creationId xmlns:a16="http://schemas.microsoft.com/office/drawing/2014/main" xmlns="" id="{8B728CCD-2639-461B-9841-57505AC13467}"/>
              </a:ext>
            </a:extLst>
          </p:cNvPr>
          <p:cNvSpPr>
            <a:spLocks noGrp="1"/>
          </p:cNvSpPr>
          <p:nvPr>
            <p:ph sz="quarter" idx="19" hasCustomPrompt="1"/>
          </p:nvPr>
        </p:nvSpPr>
        <p:spPr>
          <a:xfrm>
            <a:off x="342900" y="3173436"/>
            <a:ext cx="84582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6" name="Content Placeholder 8">
            <a:extLst>
              <a:ext uri="{FF2B5EF4-FFF2-40B4-BE49-F238E27FC236}">
                <a16:creationId xmlns:a16="http://schemas.microsoft.com/office/drawing/2014/main" xmlns="" id="{41911D2E-DB3B-4ABE-BFA4-4ECA285F3C1B}"/>
              </a:ext>
            </a:extLst>
          </p:cNvPr>
          <p:cNvSpPr>
            <a:spLocks noGrp="1"/>
          </p:cNvSpPr>
          <p:nvPr>
            <p:ph sz="quarter" idx="31" hasCustomPrompt="1"/>
          </p:nvPr>
        </p:nvSpPr>
        <p:spPr>
          <a:xfrm>
            <a:off x="342900" y="3805678"/>
            <a:ext cx="84582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0" name="Content Placeholder 8">
            <a:extLst>
              <a:ext uri="{FF2B5EF4-FFF2-40B4-BE49-F238E27FC236}">
                <a16:creationId xmlns:a16="http://schemas.microsoft.com/office/drawing/2014/main" xmlns="" id="{17E0DBE9-9012-4336-81AC-9466773F9525}"/>
              </a:ext>
            </a:extLst>
          </p:cNvPr>
          <p:cNvSpPr>
            <a:spLocks noGrp="1"/>
          </p:cNvSpPr>
          <p:nvPr>
            <p:ph sz="quarter" idx="33" hasCustomPrompt="1"/>
          </p:nvPr>
        </p:nvSpPr>
        <p:spPr>
          <a:xfrm>
            <a:off x="342900" y="4437920"/>
            <a:ext cx="84582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2" name="Content Placeholder 8">
            <a:extLst>
              <a:ext uri="{FF2B5EF4-FFF2-40B4-BE49-F238E27FC236}">
                <a16:creationId xmlns:a16="http://schemas.microsoft.com/office/drawing/2014/main" xmlns="" id="{5D6582B6-E9CC-4961-A0B1-16E40B747669}"/>
              </a:ext>
            </a:extLst>
          </p:cNvPr>
          <p:cNvSpPr>
            <a:spLocks noGrp="1"/>
          </p:cNvSpPr>
          <p:nvPr>
            <p:ph sz="quarter" idx="35" hasCustomPrompt="1"/>
          </p:nvPr>
        </p:nvSpPr>
        <p:spPr>
          <a:xfrm>
            <a:off x="342900" y="5070162"/>
            <a:ext cx="84582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4" name="Content Placeholder 8">
            <a:extLst>
              <a:ext uri="{FF2B5EF4-FFF2-40B4-BE49-F238E27FC236}">
                <a16:creationId xmlns:a16="http://schemas.microsoft.com/office/drawing/2014/main" xmlns="" id="{FCBD3762-5ECC-4CC7-8369-83E4CE556B11}"/>
              </a:ext>
            </a:extLst>
          </p:cNvPr>
          <p:cNvSpPr>
            <a:spLocks noGrp="1"/>
          </p:cNvSpPr>
          <p:nvPr>
            <p:ph sz="quarter" idx="37" hasCustomPrompt="1"/>
          </p:nvPr>
        </p:nvSpPr>
        <p:spPr>
          <a:xfrm>
            <a:off x="342900" y="5702406"/>
            <a:ext cx="84582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5" name="Credit line">
            <a:extLst>
              <a:ext uri="{FF2B5EF4-FFF2-40B4-BE49-F238E27FC236}">
                <a16:creationId xmlns:a16="http://schemas.microsoft.com/office/drawing/2014/main" xmlns="" id="{288556A8-5617-425C-8FB4-D3F09F5556D7}"/>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17" name="Appendix Link">
            <a:extLst>
              <a:ext uri="{FF2B5EF4-FFF2-40B4-BE49-F238E27FC236}">
                <a16:creationId xmlns:a16="http://schemas.microsoft.com/office/drawing/2014/main" xmlns="" id="{88D90C7C-A465-44DC-8D6E-B4C5B19BA33B}"/>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18" name="Slide Number Placeholder">
            <a:extLst>
              <a:ext uri="{FF2B5EF4-FFF2-40B4-BE49-F238E27FC236}">
                <a16:creationId xmlns:a16="http://schemas.microsoft.com/office/drawing/2014/main" xmlns="" id="{4AD6EDDA-7564-4343-AC70-8A7C82F623A6}"/>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xmlns="" val="4281512099"/>
      </p:ext>
    </p:extLst>
  </p:cSld>
  <p:clrMapOvr>
    <a:masterClrMapping/>
  </p:clrMapOvr>
  <p:extLst>
    <p:ext uri="{DCECCB84-F9BA-43D5-87BE-67443E8EF086}">
      <p15:sldGuideLst xmlns:p15="http://schemas.microsoft.com/office/powerpoint/2012/main" xmlns="">
        <p15:guide id="1" orient="horz" pos="2592">
          <p15:clr>
            <a:srgbClr val="FBAE40"/>
          </p15:clr>
        </p15:guide>
        <p15:guide id="2" orient="horz" pos="2736">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0_Twelve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xmlns=""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xmlns="" id="{D13536C2-DC17-4031-9948-17E37EF99112}"/>
              </a:ext>
            </a:extLst>
          </p:cNvPr>
          <p:cNvSpPr>
            <a:spLocks noGrp="1"/>
          </p:cNvSpPr>
          <p:nvPr>
            <p:ph sz="quarter" idx="11" hasCustomPrompt="1"/>
          </p:nvPr>
        </p:nvSpPr>
        <p:spPr>
          <a:xfrm>
            <a:off x="342900" y="1276710"/>
            <a:ext cx="4114800" cy="731520"/>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xmlns="" id="{0B2D170F-7AF9-40BB-A11B-08474DF5C3AA}"/>
              </a:ext>
            </a:extLst>
          </p:cNvPr>
          <p:cNvSpPr>
            <a:spLocks noGrp="1"/>
          </p:cNvSpPr>
          <p:nvPr>
            <p:ph sz="quarter" idx="14" hasCustomPrompt="1"/>
          </p:nvPr>
        </p:nvSpPr>
        <p:spPr>
          <a:xfrm>
            <a:off x="4686300" y="1276710"/>
            <a:ext cx="4114800" cy="731520"/>
          </a:xfrm>
        </p:spPr>
        <p:txBody>
          <a:bodyPr>
            <a:noAutofit/>
          </a:bodyPr>
          <a:lstStyle>
            <a:lvl1pPr>
              <a:defRPr sz="2400"/>
            </a:lvl1pPr>
            <a:lvl2pPr>
              <a:defRPr sz="2400"/>
            </a:lvl2pPr>
            <a:lvl3pPr marL="640080">
              <a:defRPr sz="2000"/>
            </a:lvl3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xmlns="" id="{3356A590-66B5-4770-8441-82DC031F56EA}"/>
              </a:ext>
            </a:extLst>
          </p:cNvPr>
          <p:cNvSpPr>
            <a:spLocks noGrp="1"/>
          </p:cNvSpPr>
          <p:nvPr>
            <p:ph sz="quarter" idx="15" hasCustomPrompt="1"/>
          </p:nvPr>
        </p:nvSpPr>
        <p:spPr>
          <a:xfrm>
            <a:off x="342900" y="2125273"/>
            <a:ext cx="4114800" cy="731520"/>
          </a:xfrm>
        </p:spPr>
        <p:txBody>
          <a:bodyPr>
            <a:noAutofit/>
          </a:bodyPr>
          <a:lstStyle>
            <a:lvl1pPr>
              <a:defRPr sz="2400"/>
            </a:lvl1pPr>
            <a:lvl2pPr>
              <a:defRPr sz="2400"/>
            </a:lvl2pPr>
            <a:lvl3pPr marL="640080">
              <a:defRPr sz="2000"/>
            </a:lvl3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xmlns="" id="{30BD29E5-BD7B-4CD0-9B09-8F8B24F89FBE}"/>
              </a:ext>
            </a:extLst>
          </p:cNvPr>
          <p:cNvSpPr>
            <a:spLocks noGrp="1"/>
          </p:cNvSpPr>
          <p:nvPr>
            <p:ph sz="quarter" idx="16" hasCustomPrompt="1"/>
          </p:nvPr>
        </p:nvSpPr>
        <p:spPr>
          <a:xfrm>
            <a:off x="4686300" y="2125273"/>
            <a:ext cx="4114800" cy="731520"/>
          </a:xfrm>
        </p:spPr>
        <p:txBody>
          <a:bodyPr>
            <a:noAutofit/>
          </a:bodyPr>
          <a:lstStyle>
            <a:lvl1pPr>
              <a:defRPr sz="2400"/>
            </a:lvl1pPr>
            <a:lvl2pPr>
              <a:defRPr sz="2400"/>
            </a:lvl2pPr>
            <a:lvl3pPr marL="640080">
              <a:defRPr sz="2000"/>
            </a:lvl3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xmlns="" id="{E908CA92-5DB2-4DC0-937B-1B178AA91781}"/>
              </a:ext>
            </a:extLst>
          </p:cNvPr>
          <p:cNvSpPr>
            <a:spLocks noGrp="1"/>
          </p:cNvSpPr>
          <p:nvPr>
            <p:ph sz="quarter" idx="17" hasCustomPrompt="1"/>
          </p:nvPr>
        </p:nvSpPr>
        <p:spPr>
          <a:xfrm>
            <a:off x="342900" y="2973836"/>
            <a:ext cx="4114800" cy="731520"/>
          </a:xfrm>
        </p:spPr>
        <p:txBody>
          <a:bodyPr>
            <a:noAutofit/>
          </a:bodyPr>
          <a:lstStyle>
            <a:lvl1pPr>
              <a:defRPr sz="2400"/>
            </a:lvl1pPr>
            <a:lvl2pPr>
              <a:defRPr sz="2400"/>
            </a:lvl2pPr>
            <a:lvl3pPr marL="640080">
              <a:defRPr sz="2000"/>
            </a:lvl3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xmlns="" id="{8B728CCD-2639-461B-9841-57505AC13467}"/>
              </a:ext>
            </a:extLst>
          </p:cNvPr>
          <p:cNvSpPr>
            <a:spLocks noGrp="1"/>
          </p:cNvSpPr>
          <p:nvPr>
            <p:ph sz="quarter" idx="18" hasCustomPrompt="1"/>
          </p:nvPr>
        </p:nvSpPr>
        <p:spPr>
          <a:xfrm>
            <a:off x="4686300" y="2973836"/>
            <a:ext cx="4114800" cy="73152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2" name="Content Placeholder 7">
            <a:extLst>
              <a:ext uri="{FF2B5EF4-FFF2-40B4-BE49-F238E27FC236}">
                <a16:creationId xmlns:a16="http://schemas.microsoft.com/office/drawing/2014/main" xmlns="" id="{8B728CCD-2639-461B-9841-57505AC13467}"/>
              </a:ext>
            </a:extLst>
          </p:cNvPr>
          <p:cNvSpPr>
            <a:spLocks noGrp="1"/>
          </p:cNvSpPr>
          <p:nvPr>
            <p:ph sz="quarter" idx="19" hasCustomPrompt="1"/>
          </p:nvPr>
        </p:nvSpPr>
        <p:spPr>
          <a:xfrm>
            <a:off x="342900" y="3822399"/>
            <a:ext cx="4114800" cy="73152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4" name="Content Placeholder 8">
            <a:extLst>
              <a:ext uri="{FF2B5EF4-FFF2-40B4-BE49-F238E27FC236}">
                <a16:creationId xmlns:a16="http://schemas.microsoft.com/office/drawing/2014/main" xmlns="" id="{8B728CCD-2639-461B-9841-57505AC13467}"/>
              </a:ext>
            </a:extLst>
          </p:cNvPr>
          <p:cNvSpPr>
            <a:spLocks noGrp="1"/>
          </p:cNvSpPr>
          <p:nvPr>
            <p:ph sz="quarter" idx="20" hasCustomPrompt="1"/>
          </p:nvPr>
        </p:nvSpPr>
        <p:spPr>
          <a:xfrm>
            <a:off x="4686300" y="3822399"/>
            <a:ext cx="4114800" cy="73152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6" name="Content Placeholder 8">
            <a:extLst>
              <a:ext uri="{FF2B5EF4-FFF2-40B4-BE49-F238E27FC236}">
                <a16:creationId xmlns:a16="http://schemas.microsoft.com/office/drawing/2014/main" xmlns="" id="{41911D2E-DB3B-4ABE-BFA4-4ECA285F3C1B}"/>
              </a:ext>
            </a:extLst>
          </p:cNvPr>
          <p:cNvSpPr>
            <a:spLocks noGrp="1"/>
          </p:cNvSpPr>
          <p:nvPr>
            <p:ph sz="quarter" idx="31" hasCustomPrompt="1"/>
          </p:nvPr>
        </p:nvSpPr>
        <p:spPr>
          <a:xfrm>
            <a:off x="342900" y="4670962"/>
            <a:ext cx="4114800" cy="73152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7" name="Content Placeholder 8">
            <a:extLst>
              <a:ext uri="{FF2B5EF4-FFF2-40B4-BE49-F238E27FC236}">
                <a16:creationId xmlns:a16="http://schemas.microsoft.com/office/drawing/2014/main" xmlns="" id="{510AB7B5-A7A8-4824-BF57-E1A4A7E78C2F}"/>
              </a:ext>
            </a:extLst>
          </p:cNvPr>
          <p:cNvSpPr>
            <a:spLocks noGrp="1"/>
          </p:cNvSpPr>
          <p:nvPr>
            <p:ph sz="quarter" idx="32" hasCustomPrompt="1"/>
          </p:nvPr>
        </p:nvSpPr>
        <p:spPr>
          <a:xfrm>
            <a:off x="4686300" y="4670962"/>
            <a:ext cx="4114800" cy="73152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0" name="Content Placeholder 8">
            <a:extLst>
              <a:ext uri="{FF2B5EF4-FFF2-40B4-BE49-F238E27FC236}">
                <a16:creationId xmlns:a16="http://schemas.microsoft.com/office/drawing/2014/main" xmlns="" id="{17E0DBE9-9012-4336-81AC-9466773F9525}"/>
              </a:ext>
            </a:extLst>
          </p:cNvPr>
          <p:cNvSpPr>
            <a:spLocks noGrp="1"/>
          </p:cNvSpPr>
          <p:nvPr>
            <p:ph sz="quarter" idx="33" hasCustomPrompt="1"/>
          </p:nvPr>
        </p:nvSpPr>
        <p:spPr>
          <a:xfrm>
            <a:off x="342900" y="5519526"/>
            <a:ext cx="4114800" cy="73152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1" name="Content Placeholder 8">
            <a:extLst>
              <a:ext uri="{FF2B5EF4-FFF2-40B4-BE49-F238E27FC236}">
                <a16:creationId xmlns:a16="http://schemas.microsoft.com/office/drawing/2014/main" xmlns="" id="{E13DB454-3A0C-44CC-80CA-B7ECEC0F121D}"/>
              </a:ext>
            </a:extLst>
          </p:cNvPr>
          <p:cNvSpPr>
            <a:spLocks noGrp="1"/>
          </p:cNvSpPr>
          <p:nvPr>
            <p:ph sz="quarter" idx="34" hasCustomPrompt="1"/>
          </p:nvPr>
        </p:nvSpPr>
        <p:spPr>
          <a:xfrm>
            <a:off x="4686300" y="5519526"/>
            <a:ext cx="4114800" cy="73152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9" name="Credit line">
            <a:extLst>
              <a:ext uri="{FF2B5EF4-FFF2-40B4-BE49-F238E27FC236}">
                <a16:creationId xmlns:a16="http://schemas.microsoft.com/office/drawing/2014/main" xmlns="" id="{921D1CBB-29B1-4AF0-85AC-05CEEB2E53B8}"/>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22" name="Appendix Link">
            <a:extLst>
              <a:ext uri="{FF2B5EF4-FFF2-40B4-BE49-F238E27FC236}">
                <a16:creationId xmlns:a16="http://schemas.microsoft.com/office/drawing/2014/main" xmlns="" id="{7266FB79-AEAE-4524-B1F5-620958A3E0C9}"/>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23" name="Slide Number Placeholder">
            <a:extLst>
              <a:ext uri="{FF2B5EF4-FFF2-40B4-BE49-F238E27FC236}">
                <a16:creationId xmlns:a16="http://schemas.microsoft.com/office/drawing/2014/main" xmlns="" id="{0756988A-F8DB-4476-8924-C443088A44BB}"/>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xmlns="" val="117571867"/>
      </p:ext>
    </p:extLst>
  </p:cSld>
  <p:clrMapOvr>
    <a:masterClrMapping/>
  </p:clrMapOvr>
  <p:extLst>
    <p:ext uri="{DCECCB84-F9BA-43D5-87BE-67443E8EF086}">
      <p15:sldGuideLst xmlns:p15="http://schemas.microsoft.com/office/powerpoint/2012/main" xmlns="">
        <p15:guide id="1" orient="horz" pos="2592">
          <p15:clr>
            <a:srgbClr val="FBAE40"/>
          </p15:clr>
        </p15:guide>
        <p15:guide id="2" orient="horz" pos="2736">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1_Fourteen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xmlns=""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xmlns="" id="{D13536C2-DC17-4031-9948-17E37EF99112}"/>
              </a:ext>
            </a:extLst>
          </p:cNvPr>
          <p:cNvSpPr>
            <a:spLocks noGrp="1"/>
          </p:cNvSpPr>
          <p:nvPr>
            <p:ph sz="quarter" idx="11" hasCustomPrompt="1"/>
          </p:nvPr>
        </p:nvSpPr>
        <p:spPr>
          <a:xfrm>
            <a:off x="342900" y="1276710"/>
            <a:ext cx="4114800" cy="640080"/>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xmlns="" id="{0B2D170F-7AF9-40BB-A11B-08474DF5C3AA}"/>
              </a:ext>
            </a:extLst>
          </p:cNvPr>
          <p:cNvSpPr>
            <a:spLocks noGrp="1"/>
          </p:cNvSpPr>
          <p:nvPr>
            <p:ph sz="quarter" idx="14" hasCustomPrompt="1"/>
          </p:nvPr>
        </p:nvSpPr>
        <p:spPr>
          <a:xfrm>
            <a:off x="4686300" y="1276710"/>
            <a:ext cx="4114800" cy="640080"/>
          </a:xfrm>
        </p:spPr>
        <p:txBody>
          <a:bodyPr>
            <a:noAutofit/>
          </a:bodyPr>
          <a:lstStyle>
            <a:lvl1pPr>
              <a:defRPr sz="2400"/>
            </a:lvl1pPr>
            <a:lvl2pPr>
              <a:defRPr sz="2400"/>
            </a:lvl2pPr>
            <a:lvl3pPr marL="640080">
              <a:defRPr sz="2000"/>
            </a:lvl3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xmlns="" id="{3356A590-66B5-4770-8441-82DC031F56EA}"/>
              </a:ext>
            </a:extLst>
          </p:cNvPr>
          <p:cNvSpPr>
            <a:spLocks noGrp="1"/>
          </p:cNvSpPr>
          <p:nvPr>
            <p:ph sz="quarter" idx="15" hasCustomPrompt="1"/>
          </p:nvPr>
        </p:nvSpPr>
        <p:spPr>
          <a:xfrm>
            <a:off x="342900" y="1999086"/>
            <a:ext cx="4114800" cy="640080"/>
          </a:xfrm>
        </p:spPr>
        <p:txBody>
          <a:bodyPr>
            <a:noAutofit/>
          </a:bodyPr>
          <a:lstStyle>
            <a:lvl1pPr>
              <a:defRPr sz="2400"/>
            </a:lvl1pPr>
            <a:lvl2pPr>
              <a:defRPr sz="2400"/>
            </a:lvl2pPr>
            <a:lvl3pPr marL="640080">
              <a:defRPr sz="2000"/>
            </a:lvl3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xmlns="" id="{30BD29E5-BD7B-4CD0-9B09-8F8B24F89FBE}"/>
              </a:ext>
            </a:extLst>
          </p:cNvPr>
          <p:cNvSpPr>
            <a:spLocks noGrp="1"/>
          </p:cNvSpPr>
          <p:nvPr>
            <p:ph sz="quarter" idx="16" hasCustomPrompt="1"/>
          </p:nvPr>
        </p:nvSpPr>
        <p:spPr>
          <a:xfrm>
            <a:off x="4686300" y="1999086"/>
            <a:ext cx="4114800" cy="640080"/>
          </a:xfrm>
        </p:spPr>
        <p:txBody>
          <a:bodyPr>
            <a:noAutofit/>
          </a:bodyPr>
          <a:lstStyle>
            <a:lvl1pPr>
              <a:defRPr sz="2400"/>
            </a:lvl1pPr>
            <a:lvl2pPr>
              <a:defRPr sz="2400"/>
            </a:lvl2pPr>
            <a:lvl3pPr marL="640080">
              <a:defRPr sz="2000"/>
            </a:lvl3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xmlns="" id="{E908CA92-5DB2-4DC0-937B-1B178AA91781}"/>
              </a:ext>
            </a:extLst>
          </p:cNvPr>
          <p:cNvSpPr>
            <a:spLocks noGrp="1"/>
          </p:cNvSpPr>
          <p:nvPr>
            <p:ph sz="quarter" idx="17" hasCustomPrompt="1"/>
          </p:nvPr>
        </p:nvSpPr>
        <p:spPr>
          <a:xfrm>
            <a:off x="342900" y="2721462"/>
            <a:ext cx="4114800" cy="640080"/>
          </a:xfrm>
        </p:spPr>
        <p:txBody>
          <a:bodyPr>
            <a:noAutofit/>
          </a:bodyPr>
          <a:lstStyle>
            <a:lvl1pPr>
              <a:defRPr sz="2400"/>
            </a:lvl1pPr>
            <a:lvl2pPr>
              <a:defRPr sz="2400"/>
            </a:lvl2pPr>
            <a:lvl3pPr marL="640080">
              <a:defRPr sz="2000"/>
            </a:lvl3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xmlns="" id="{8B728CCD-2639-461B-9841-57505AC13467}"/>
              </a:ext>
            </a:extLst>
          </p:cNvPr>
          <p:cNvSpPr>
            <a:spLocks noGrp="1"/>
          </p:cNvSpPr>
          <p:nvPr>
            <p:ph sz="quarter" idx="18" hasCustomPrompt="1"/>
          </p:nvPr>
        </p:nvSpPr>
        <p:spPr>
          <a:xfrm>
            <a:off x="4686300" y="2721462"/>
            <a:ext cx="41148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2" name="Content Placeholder 7">
            <a:extLst>
              <a:ext uri="{FF2B5EF4-FFF2-40B4-BE49-F238E27FC236}">
                <a16:creationId xmlns:a16="http://schemas.microsoft.com/office/drawing/2014/main" xmlns="" id="{8B728CCD-2639-461B-9841-57505AC13467}"/>
              </a:ext>
            </a:extLst>
          </p:cNvPr>
          <p:cNvSpPr>
            <a:spLocks noGrp="1"/>
          </p:cNvSpPr>
          <p:nvPr>
            <p:ph sz="quarter" idx="19" hasCustomPrompt="1"/>
          </p:nvPr>
        </p:nvSpPr>
        <p:spPr>
          <a:xfrm>
            <a:off x="342900" y="3443838"/>
            <a:ext cx="41148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4" name="Content Placeholder 8">
            <a:extLst>
              <a:ext uri="{FF2B5EF4-FFF2-40B4-BE49-F238E27FC236}">
                <a16:creationId xmlns:a16="http://schemas.microsoft.com/office/drawing/2014/main" xmlns="" id="{8B728CCD-2639-461B-9841-57505AC13467}"/>
              </a:ext>
            </a:extLst>
          </p:cNvPr>
          <p:cNvSpPr>
            <a:spLocks noGrp="1"/>
          </p:cNvSpPr>
          <p:nvPr>
            <p:ph sz="quarter" idx="20" hasCustomPrompt="1"/>
          </p:nvPr>
        </p:nvSpPr>
        <p:spPr>
          <a:xfrm>
            <a:off x="4686300" y="3443838"/>
            <a:ext cx="41148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6" name="Content Placeholder 8">
            <a:extLst>
              <a:ext uri="{FF2B5EF4-FFF2-40B4-BE49-F238E27FC236}">
                <a16:creationId xmlns:a16="http://schemas.microsoft.com/office/drawing/2014/main" xmlns="" id="{41911D2E-DB3B-4ABE-BFA4-4ECA285F3C1B}"/>
              </a:ext>
            </a:extLst>
          </p:cNvPr>
          <p:cNvSpPr>
            <a:spLocks noGrp="1"/>
          </p:cNvSpPr>
          <p:nvPr>
            <p:ph sz="quarter" idx="31" hasCustomPrompt="1"/>
          </p:nvPr>
        </p:nvSpPr>
        <p:spPr>
          <a:xfrm>
            <a:off x="342900" y="4166214"/>
            <a:ext cx="41148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7" name="Content Placeholder 8">
            <a:extLst>
              <a:ext uri="{FF2B5EF4-FFF2-40B4-BE49-F238E27FC236}">
                <a16:creationId xmlns:a16="http://schemas.microsoft.com/office/drawing/2014/main" xmlns="" id="{510AB7B5-A7A8-4824-BF57-E1A4A7E78C2F}"/>
              </a:ext>
            </a:extLst>
          </p:cNvPr>
          <p:cNvSpPr>
            <a:spLocks noGrp="1"/>
          </p:cNvSpPr>
          <p:nvPr>
            <p:ph sz="quarter" idx="32" hasCustomPrompt="1"/>
          </p:nvPr>
        </p:nvSpPr>
        <p:spPr>
          <a:xfrm>
            <a:off x="4686300" y="4166214"/>
            <a:ext cx="41148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0" name="Content Placeholder 8">
            <a:extLst>
              <a:ext uri="{FF2B5EF4-FFF2-40B4-BE49-F238E27FC236}">
                <a16:creationId xmlns:a16="http://schemas.microsoft.com/office/drawing/2014/main" xmlns="" id="{17E0DBE9-9012-4336-81AC-9466773F9525}"/>
              </a:ext>
            </a:extLst>
          </p:cNvPr>
          <p:cNvSpPr>
            <a:spLocks noGrp="1"/>
          </p:cNvSpPr>
          <p:nvPr>
            <p:ph sz="quarter" idx="33" hasCustomPrompt="1"/>
          </p:nvPr>
        </p:nvSpPr>
        <p:spPr>
          <a:xfrm>
            <a:off x="342900" y="4888590"/>
            <a:ext cx="41148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1" name="Content Placeholder 8">
            <a:extLst>
              <a:ext uri="{FF2B5EF4-FFF2-40B4-BE49-F238E27FC236}">
                <a16:creationId xmlns:a16="http://schemas.microsoft.com/office/drawing/2014/main" xmlns="" id="{E13DB454-3A0C-44CC-80CA-B7ECEC0F121D}"/>
              </a:ext>
            </a:extLst>
          </p:cNvPr>
          <p:cNvSpPr>
            <a:spLocks noGrp="1"/>
          </p:cNvSpPr>
          <p:nvPr>
            <p:ph sz="quarter" idx="34" hasCustomPrompt="1"/>
          </p:nvPr>
        </p:nvSpPr>
        <p:spPr>
          <a:xfrm>
            <a:off x="4686300" y="4888590"/>
            <a:ext cx="41148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2" name="Content Placeholder 8">
            <a:extLst>
              <a:ext uri="{FF2B5EF4-FFF2-40B4-BE49-F238E27FC236}">
                <a16:creationId xmlns:a16="http://schemas.microsoft.com/office/drawing/2014/main" xmlns="" id="{5D6582B6-E9CC-4961-A0B1-16E40B747669}"/>
              </a:ext>
            </a:extLst>
          </p:cNvPr>
          <p:cNvSpPr>
            <a:spLocks noGrp="1"/>
          </p:cNvSpPr>
          <p:nvPr>
            <p:ph sz="quarter" idx="35" hasCustomPrompt="1"/>
          </p:nvPr>
        </p:nvSpPr>
        <p:spPr>
          <a:xfrm>
            <a:off x="342900" y="5610966"/>
            <a:ext cx="41148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3" name="Content Placeholder 8">
            <a:extLst>
              <a:ext uri="{FF2B5EF4-FFF2-40B4-BE49-F238E27FC236}">
                <a16:creationId xmlns:a16="http://schemas.microsoft.com/office/drawing/2014/main" xmlns="" id="{192EF1EA-3FAF-446A-9BB8-CB9BA1F88BE6}"/>
              </a:ext>
            </a:extLst>
          </p:cNvPr>
          <p:cNvSpPr>
            <a:spLocks noGrp="1"/>
          </p:cNvSpPr>
          <p:nvPr>
            <p:ph sz="quarter" idx="36" hasCustomPrompt="1"/>
          </p:nvPr>
        </p:nvSpPr>
        <p:spPr>
          <a:xfrm>
            <a:off x="4686300" y="5610966"/>
            <a:ext cx="41148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4" name="Credit line">
            <a:extLst>
              <a:ext uri="{FF2B5EF4-FFF2-40B4-BE49-F238E27FC236}">
                <a16:creationId xmlns:a16="http://schemas.microsoft.com/office/drawing/2014/main" xmlns="" id="{6CD893F2-2DB8-451D-8639-8F5F27621145}"/>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25" name="Appendix Link">
            <a:extLst>
              <a:ext uri="{FF2B5EF4-FFF2-40B4-BE49-F238E27FC236}">
                <a16:creationId xmlns:a16="http://schemas.microsoft.com/office/drawing/2014/main" xmlns="" id="{D809C3BA-82B9-44E0-9F6C-858C8328AAFC}"/>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26" name="Slide Number Placeholder">
            <a:extLst>
              <a:ext uri="{FF2B5EF4-FFF2-40B4-BE49-F238E27FC236}">
                <a16:creationId xmlns:a16="http://schemas.microsoft.com/office/drawing/2014/main" xmlns="" id="{33936310-BAD7-481C-9216-5D6C7F43A176}"/>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xmlns="" val="49119664"/>
      </p:ext>
    </p:extLst>
  </p:cSld>
  <p:clrMapOvr>
    <a:masterClrMapping/>
  </p:clrMapOvr>
  <p:extLst>
    <p:ext uri="{DCECCB84-F9BA-43D5-87BE-67443E8EF086}">
      <p15:sldGuideLst xmlns:p15="http://schemas.microsoft.com/office/powerpoint/2012/main" xmlns="">
        <p15:guide id="1" orient="horz" pos="2592">
          <p15:clr>
            <a:srgbClr val="FBAE40"/>
          </p15:clr>
        </p15:guide>
        <p15:guide id="2" orient="horz" pos="2736">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2_Sixteen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xmlns=""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xmlns="" id="{D13536C2-DC17-4031-9948-17E37EF99112}"/>
              </a:ext>
            </a:extLst>
          </p:cNvPr>
          <p:cNvSpPr>
            <a:spLocks noGrp="1"/>
          </p:cNvSpPr>
          <p:nvPr>
            <p:ph sz="quarter" idx="11" hasCustomPrompt="1"/>
          </p:nvPr>
        </p:nvSpPr>
        <p:spPr>
          <a:xfrm>
            <a:off x="342900" y="1276710"/>
            <a:ext cx="4114800" cy="548640"/>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xmlns="" id="{0B2D170F-7AF9-40BB-A11B-08474DF5C3AA}"/>
              </a:ext>
            </a:extLst>
          </p:cNvPr>
          <p:cNvSpPr>
            <a:spLocks noGrp="1"/>
          </p:cNvSpPr>
          <p:nvPr>
            <p:ph sz="quarter" idx="14" hasCustomPrompt="1"/>
          </p:nvPr>
        </p:nvSpPr>
        <p:spPr>
          <a:xfrm>
            <a:off x="4686300" y="1276710"/>
            <a:ext cx="4114800" cy="548640"/>
          </a:xfrm>
        </p:spPr>
        <p:txBody>
          <a:bodyPr>
            <a:noAutofit/>
          </a:bodyPr>
          <a:lstStyle>
            <a:lvl1pPr>
              <a:defRPr sz="2400"/>
            </a:lvl1pPr>
            <a:lvl2pPr>
              <a:defRPr sz="2400"/>
            </a:lvl2pPr>
            <a:lvl3pPr marL="640080">
              <a:defRPr sz="2000"/>
            </a:lvl3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xmlns="" id="{3356A590-66B5-4770-8441-82DC031F56EA}"/>
              </a:ext>
            </a:extLst>
          </p:cNvPr>
          <p:cNvSpPr>
            <a:spLocks noGrp="1"/>
          </p:cNvSpPr>
          <p:nvPr>
            <p:ph sz="quarter" idx="15" hasCustomPrompt="1"/>
          </p:nvPr>
        </p:nvSpPr>
        <p:spPr>
          <a:xfrm>
            <a:off x="342900" y="1908952"/>
            <a:ext cx="4114800" cy="548640"/>
          </a:xfrm>
        </p:spPr>
        <p:txBody>
          <a:bodyPr>
            <a:noAutofit/>
          </a:bodyPr>
          <a:lstStyle>
            <a:lvl1pPr>
              <a:defRPr sz="2400"/>
            </a:lvl1pPr>
            <a:lvl2pPr>
              <a:defRPr sz="2400"/>
            </a:lvl2pPr>
            <a:lvl3pPr marL="640080">
              <a:defRPr sz="2000"/>
            </a:lvl3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xmlns="" id="{30BD29E5-BD7B-4CD0-9B09-8F8B24F89FBE}"/>
              </a:ext>
            </a:extLst>
          </p:cNvPr>
          <p:cNvSpPr>
            <a:spLocks noGrp="1"/>
          </p:cNvSpPr>
          <p:nvPr>
            <p:ph sz="quarter" idx="16" hasCustomPrompt="1"/>
          </p:nvPr>
        </p:nvSpPr>
        <p:spPr>
          <a:xfrm>
            <a:off x="4686300" y="1908952"/>
            <a:ext cx="4114800" cy="548640"/>
          </a:xfrm>
        </p:spPr>
        <p:txBody>
          <a:bodyPr>
            <a:noAutofit/>
          </a:bodyPr>
          <a:lstStyle>
            <a:lvl1pPr>
              <a:defRPr sz="2400"/>
            </a:lvl1pPr>
            <a:lvl2pPr>
              <a:defRPr sz="2400"/>
            </a:lvl2pPr>
            <a:lvl3pPr marL="640080">
              <a:defRPr sz="2000"/>
            </a:lvl3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xmlns="" id="{E908CA92-5DB2-4DC0-937B-1B178AA91781}"/>
              </a:ext>
            </a:extLst>
          </p:cNvPr>
          <p:cNvSpPr>
            <a:spLocks noGrp="1"/>
          </p:cNvSpPr>
          <p:nvPr>
            <p:ph sz="quarter" idx="17" hasCustomPrompt="1"/>
          </p:nvPr>
        </p:nvSpPr>
        <p:spPr>
          <a:xfrm>
            <a:off x="342900" y="2541194"/>
            <a:ext cx="4114800" cy="548640"/>
          </a:xfrm>
        </p:spPr>
        <p:txBody>
          <a:bodyPr>
            <a:noAutofit/>
          </a:bodyPr>
          <a:lstStyle>
            <a:lvl1pPr>
              <a:defRPr sz="2400"/>
            </a:lvl1pPr>
            <a:lvl2pPr>
              <a:defRPr sz="2400"/>
            </a:lvl2pPr>
            <a:lvl3pPr marL="640080">
              <a:defRPr sz="2000"/>
            </a:lvl3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xmlns="" id="{8B728CCD-2639-461B-9841-57505AC13467}"/>
              </a:ext>
            </a:extLst>
          </p:cNvPr>
          <p:cNvSpPr>
            <a:spLocks noGrp="1"/>
          </p:cNvSpPr>
          <p:nvPr>
            <p:ph sz="quarter" idx="18" hasCustomPrompt="1"/>
          </p:nvPr>
        </p:nvSpPr>
        <p:spPr>
          <a:xfrm>
            <a:off x="4686300" y="2541194"/>
            <a:ext cx="41148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2" name="Content Placeholder 7">
            <a:extLst>
              <a:ext uri="{FF2B5EF4-FFF2-40B4-BE49-F238E27FC236}">
                <a16:creationId xmlns:a16="http://schemas.microsoft.com/office/drawing/2014/main" xmlns="" id="{8B728CCD-2639-461B-9841-57505AC13467}"/>
              </a:ext>
            </a:extLst>
          </p:cNvPr>
          <p:cNvSpPr>
            <a:spLocks noGrp="1"/>
          </p:cNvSpPr>
          <p:nvPr>
            <p:ph sz="quarter" idx="19" hasCustomPrompt="1"/>
          </p:nvPr>
        </p:nvSpPr>
        <p:spPr>
          <a:xfrm>
            <a:off x="342900" y="3173436"/>
            <a:ext cx="41148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4" name="Content Placeholder 8">
            <a:extLst>
              <a:ext uri="{FF2B5EF4-FFF2-40B4-BE49-F238E27FC236}">
                <a16:creationId xmlns:a16="http://schemas.microsoft.com/office/drawing/2014/main" xmlns="" id="{8B728CCD-2639-461B-9841-57505AC13467}"/>
              </a:ext>
            </a:extLst>
          </p:cNvPr>
          <p:cNvSpPr>
            <a:spLocks noGrp="1"/>
          </p:cNvSpPr>
          <p:nvPr>
            <p:ph sz="quarter" idx="20" hasCustomPrompt="1"/>
          </p:nvPr>
        </p:nvSpPr>
        <p:spPr>
          <a:xfrm>
            <a:off x="4686300" y="3173436"/>
            <a:ext cx="41148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6" name="Content Placeholder 8">
            <a:extLst>
              <a:ext uri="{FF2B5EF4-FFF2-40B4-BE49-F238E27FC236}">
                <a16:creationId xmlns:a16="http://schemas.microsoft.com/office/drawing/2014/main" xmlns="" id="{41911D2E-DB3B-4ABE-BFA4-4ECA285F3C1B}"/>
              </a:ext>
            </a:extLst>
          </p:cNvPr>
          <p:cNvSpPr>
            <a:spLocks noGrp="1"/>
          </p:cNvSpPr>
          <p:nvPr>
            <p:ph sz="quarter" idx="31" hasCustomPrompt="1"/>
          </p:nvPr>
        </p:nvSpPr>
        <p:spPr>
          <a:xfrm>
            <a:off x="342900" y="3805678"/>
            <a:ext cx="41148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7" name="Content Placeholder 8">
            <a:extLst>
              <a:ext uri="{FF2B5EF4-FFF2-40B4-BE49-F238E27FC236}">
                <a16:creationId xmlns:a16="http://schemas.microsoft.com/office/drawing/2014/main" xmlns="" id="{510AB7B5-A7A8-4824-BF57-E1A4A7E78C2F}"/>
              </a:ext>
            </a:extLst>
          </p:cNvPr>
          <p:cNvSpPr>
            <a:spLocks noGrp="1"/>
          </p:cNvSpPr>
          <p:nvPr>
            <p:ph sz="quarter" idx="32" hasCustomPrompt="1"/>
          </p:nvPr>
        </p:nvSpPr>
        <p:spPr>
          <a:xfrm>
            <a:off x="4686300" y="3805678"/>
            <a:ext cx="41148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0" name="Content Placeholder 8">
            <a:extLst>
              <a:ext uri="{FF2B5EF4-FFF2-40B4-BE49-F238E27FC236}">
                <a16:creationId xmlns:a16="http://schemas.microsoft.com/office/drawing/2014/main" xmlns="" id="{17E0DBE9-9012-4336-81AC-9466773F9525}"/>
              </a:ext>
            </a:extLst>
          </p:cNvPr>
          <p:cNvSpPr>
            <a:spLocks noGrp="1"/>
          </p:cNvSpPr>
          <p:nvPr>
            <p:ph sz="quarter" idx="33" hasCustomPrompt="1"/>
          </p:nvPr>
        </p:nvSpPr>
        <p:spPr>
          <a:xfrm>
            <a:off x="342900" y="4437920"/>
            <a:ext cx="41148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1" name="Content Placeholder 8">
            <a:extLst>
              <a:ext uri="{FF2B5EF4-FFF2-40B4-BE49-F238E27FC236}">
                <a16:creationId xmlns:a16="http://schemas.microsoft.com/office/drawing/2014/main" xmlns="" id="{E13DB454-3A0C-44CC-80CA-B7ECEC0F121D}"/>
              </a:ext>
            </a:extLst>
          </p:cNvPr>
          <p:cNvSpPr>
            <a:spLocks noGrp="1"/>
          </p:cNvSpPr>
          <p:nvPr>
            <p:ph sz="quarter" idx="34" hasCustomPrompt="1"/>
          </p:nvPr>
        </p:nvSpPr>
        <p:spPr>
          <a:xfrm>
            <a:off x="4686300" y="4437920"/>
            <a:ext cx="41148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2" name="Content Placeholder 8">
            <a:extLst>
              <a:ext uri="{FF2B5EF4-FFF2-40B4-BE49-F238E27FC236}">
                <a16:creationId xmlns:a16="http://schemas.microsoft.com/office/drawing/2014/main" xmlns="" id="{5D6582B6-E9CC-4961-A0B1-16E40B747669}"/>
              </a:ext>
            </a:extLst>
          </p:cNvPr>
          <p:cNvSpPr>
            <a:spLocks noGrp="1"/>
          </p:cNvSpPr>
          <p:nvPr>
            <p:ph sz="quarter" idx="35" hasCustomPrompt="1"/>
          </p:nvPr>
        </p:nvSpPr>
        <p:spPr>
          <a:xfrm>
            <a:off x="342900" y="5070162"/>
            <a:ext cx="41148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3" name="Content Placeholder 8">
            <a:extLst>
              <a:ext uri="{FF2B5EF4-FFF2-40B4-BE49-F238E27FC236}">
                <a16:creationId xmlns:a16="http://schemas.microsoft.com/office/drawing/2014/main" xmlns="" id="{192EF1EA-3FAF-446A-9BB8-CB9BA1F88BE6}"/>
              </a:ext>
            </a:extLst>
          </p:cNvPr>
          <p:cNvSpPr>
            <a:spLocks noGrp="1"/>
          </p:cNvSpPr>
          <p:nvPr>
            <p:ph sz="quarter" idx="36" hasCustomPrompt="1"/>
          </p:nvPr>
        </p:nvSpPr>
        <p:spPr>
          <a:xfrm>
            <a:off x="4686300" y="5070162"/>
            <a:ext cx="41148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4" name="Content Placeholder 8">
            <a:extLst>
              <a:ext uri="{FF2B5EF4-FFF2-40B4-BE49-F238E27FC236}">
                <a16:creationId xmlns:a16="http://schemas.microsoft.com/office/drawing/2014/main" xmlns="" id="{FCBD3762-5ECC-4CC7-8369-83E4CE556B11}"/>
              </a:ext>
            </a:extLst>
          </p:cNvPr>
          <p:cNvSpPr>
            <a:spLocks noGrp="1"/>
          </p:cNvSpPr>
          <p:nvPr>
            <p:ph sz="quarter" idx="37" hasCustomPrompt="1"/>
          </p:nvPr>
        </p:nvSpPr>
        <p:spPr>
          <a:xfrm>
            <a:off x="342900" y="5702406"/>
            <a:ext cx="41148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5" name="Content Placeholder 8">
            <a:extLst>
              <a:ext uri="{FF2B5EF4-FFF2-40B4-BE49-F238E27FC236}">
                <a16:creationId xmlns:a16="http://schemas.microsoft.com/office/drawing/2014/main" xmlns="" id="{F2AE9C6B-E354-43E0-A168-8EB6483C4DB6}"/>
              </a:ext>
            </a:extLst>
          </p:cNvPr>
          <p:cNvSpPr>
            <a:spLocks noGrp="1"/>
          </p:cNvSpPr>
          <p:nvPr>
            <p:ph sz="quarter" idx="38" hasCustomPrompt="1"/>
          </p:nvPr>
        </p:nvSpPr>
        <p:spPr>
          <a:xfrm>
            <a:off x="4686300" y="5702406"/>
            <a:ext cx="41148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30" name="Credit line">
            <a:extLst>
              <a:ext uri="{FF2B5EF4-FFF2-40B4-BE49-F238E27FC236}">
                <a16:creationId xmlns:a16="http://schemas.microsoft.com/office/drawing/2014/main" xmlns="" id="{E6DEE64F-1259-41DA-8155-BBFE3C02BB4A}"/>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32" name="Appendix Link">
            <a:extLst>
              <a:ext uri="{FF2B5EF4-FFF2-40B4-BE49-F238E27FC236}">
                <a16:creationId xmlns:a16="http://schemas.microsoft.com/office/drawing/2014/main" xmlns="" id="{10C461D8-1BE0-480F-AA26-691586C6675B}"/>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33" name="Slide Number Placeholder">
            <a:extLst>
              <a:ext uri="{FF2B5EF4-FFF2-40B4-BE49-F238E27FC236}">
                <a16:creationId xmlns:a16="http://schemas.microsoft.com/office/drawing/2014/main" xmlns="" id="{F6AD0209-B0AA-4B76-A44B-45BCDF045890}"/>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xmlns="" val="2358024186"/>
      </p:ext>
    </p:extLst>
  </p:cSld>
  <p:clrMapOvr>
    <a:masterClrMapping/>
  </p:clrMapOvr>
  <p:extLst>
    <p:ext uri="{DCECCB84-F9BA-43D5-87BE-67443E8EF086}">
      <p15:sldGuideLst xmlns:p15="http://schemas.microsoft.com/office/powerpoint/2012/main" xmlns="">
        <p15:guide id="1" orient="horz" pos="2592">
          <p15:clr>
            <a:srgbClr val="FBAE40"/>
          </p15:clr>
        </p15:guide>
        <p15:guide id="2" orient="horz" pos="2736">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a:xfrm>
            <a:off x="-76200" y="6477000"/>
            <a:ext cx="1905000" cy="457200"/>
          </a:xfrm>
          <a:prstGeom prst="rect">
            <a:avLst/>
          </a:prstGeom>
          <a:ln/>
        </p:spPr>
        <p:txBody>
          <a:bodyPr/>
          <a:lstStyle>
            <a:lvl1pPr>
              <a:defRPr/>
            </a:lvl1pPr>
          </a:lstStyle>
          <a:p>
            <a:pPr>
              <a:defRPr/>
            </a:pPr>
            <a:r>
              <a:rPr lang="en-US"/>
              <a:t>5.</a:t>
            </a:r>
            <a:fld id="{D56C89CD-497E-453F-8AC9-0BEB75F95CC4}" type="slidenum">
              <a:rPr lang="en-US"/>
              <a:pPr>
                <a:defRPr/>
              </a:pPr>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 name="MHE Official Background, fixed">
            <a:extLst>
              <a:ext uri="{C183D7F6-B498-43B3-948B-1728B52AA6E4}">
                <adec:decorative xmlns:adec="http://schemas.microsoft.com/office/drawing/2017/decorative" xmlns=""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xmlns=""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xmlns=""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xmlns=""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013891"/>
            <a:ext cx="2788920" cy="517585"/>
          </a:xfrm>
          <a:prstGeom prst="rect">
            <a:avLst/>
          </a:prstGeom>
        </p:spPr>
        <p:txBody>
          <a:bodyPr anchor="b">
            <a:noAutofit/>
          </a:bodyPr>
          <a:lstStyle>
            <a:lvl1pPr algn="l">
              <a:lnSpc>
                <a:spcPct val="100000"/>
              </a:lnSpc>
              <a:defRPr sz="2600" b="1">
                <a:solidFill>
                  <a:schemeClr val="bg1"/>
                </a:solidFill>
              </a:defRPr>
            </a:lvl1pPr>
          </a:lstStyle>
          <a:p>
            <a:r>
              <a:rPr lang="en-US" dirty="0"/>
              <a:t>Chapter #</a:t>
            </a:r>
          </a:p>
        </p:txBody>
      </p:sp>
      <p:sp>
        <p:nvSpPr>
          <p:cNvPr id="8" name="Subtitle"/>
          <p:cNvSpPr>
            <a:spLocks noGrp="1"/>
          </p:cNvSpPr>
          <p:nvPr>
            <p:ph type="subTitle" idx="1" hasCustomPrompt="1"/>
          </p:nvPr>
        </p:nvSpPr>
        <p:spPr>
          <a:xfrm>
            <a:off x="621792" y="3789298"/>
            <a:ext cx="2788920" cy="895443"/>
          </a:xfrm>
          <a:prstGeom prst="rect">
            <a:avLst/>
          </a:prstGeom>
        </p:spPr>
        <p:txBody>
          <a:bodyPr anchor="b"/>
          <a:lstStyle>
            <a:lvl1pPr marL="0" indent="0" algn="l">
              <a:buNone/>
              <a:defRPr sz="18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Title</a:t>
            </a:r>
          </a:p>
        </p:txBody>
      </p:sp>
      <p:cxnSp>
        <p:nvCxnSpPr>
          <p:cNvPr id="9" name="MHE line separating subtitles from text">
            <a:extLst>
              <a:ext uri="{FF2B5EF4-FFF2-40B4-BE49-F238E27FC236}">
                <a16:creationId xmlns:a16="http://schemas.microsoft.com/office/drawing/2014/main" xmlns="" id="{EC86C884-D766-9149-B40E-B86A943DE6D1}"/>
              </a:ext>
              <a:ext uri="{C183D7F6-B498-43B3-948B-1728B52AA6E4}">
                <adec:decorative xmlns:adec="http://schemas.microsoft.com/office/drawing/2017/decorative" xmlns="" val="1"/>
              </a:ext>
            </a:extLst>
          </p:cNvPr>
          <p:cNvCxnSpPr>
            <a:cxnSpLocks/>
          </p:cNvCxnSpPr>
          <p:nvPr userDrawn="1"/>
        </p:nvCxnSpPr>
        <p:spPr>
          <a:xfrm>
            <a:off x="713232" y="4740800"/>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4796860"/>
            <a:ext cx="2788920" cy="830493"/>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Book Title</a:t>
            </a:r>
          </a:p>
          <a:p>
            <a:pPr lvl="0"/>
            <a:r>
              <a:rPr lang="en-US" dirty="0"/>
              <a:t># EDITION</a:t>
            </a:r>
          </a:p>
          <a:p>
            <a:pPr lvl="0"/>
            <a:r>
              <a:rPr lang="en-US" dirty="0"/>
              <a:t>AUTHOR NAME</a:t>
            </a:r>
          </a:p>
        </p:txBody>
      </p:sp>
      <p:sp>
        <p:nvSpPr>
          <p:cNvPr id="3" name="Cover Placeholder">
            <a:extLst>
              <a:ext uri="{FF2B5EF4-FFF2-40B4-BE49-F238E27FC236}">
                <a16:creationId xmlns:a16="http://schemas.microsoft.com/office/drawing/2014/main" xmlns=""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12" name="Text Placeholder 4">
            <a:extLst>
              <a:ext uri="{FF2B5EF4-FFF2-40B4-BE49-F238E27FC236}">
                <a16:creationId xmlns:a16="http://schemas.microsoft.com/office/drawing/2014/main" xmlns="" id="{9A173545-841C-4223-9A68-69230AA95660}"/>
              </a:ext>
            </a:extLst>
          </p:cNvPr>
          <p:cNvSpPr>
            <a:spLocks noGrp="1"/>
          </p:cNvSpPr>
          <p:nvPr>
            <p:ph type="body" sz="quarter" idx="13" hasCustomPrompt="1"/>
          </p:nvPr>
        </p:nvSpPr>
        <p:spPr>
          <a:xfrm>
            <a:off x="0" y="6483095"/>
            <a:ext cx="9144000" cy="374904"/>
          </a:xfrm>
          <a:prstGeom prst="rect">
            <a:avLst/>
          </a:prstGeom>
        </p:spPr>
        <p:txBody>
          <a:bodyPr anchor="ctr"/>
          <a:lstStyle>
            <a:lvl1pPr algn="ctr">
              <a:spcBef>
                <a:spcPts val="192"/>
              </a:spcBef>
              <a:defRPr sz="800">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xmlns="" val="1001655917"/>
      </p:ext>
    </p:extLst>
  </p:cSld>
  <p:clrMapOvr>
    <a:masterClrMapping/>
  </p:clrMapOvr>
  <p:extLst>
    <p:ext uri="{DCECCB84-F9BA-43D5-87BE-67443E8EF086}">
      <p15:sldGuideLst xmlns:p15="http://schemas.microsoft.com/office/powerpoint/2012/main" xmlns="">
        <p15:guide id="1" orient="horz" pos="957">
          <p15:clr>
            <a:srgbClr val="FBAE40"/>
          </p15:clr>
        </p15:guide>
        <p15:guide id="2" orient="horz" pos="4104">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2" name="MHE Altered Background, fixed">
            <a:extLst>
              <a:ext uri="{FF2B5EF4-FFF2-40B4-BE49-F238E27FC236}">
                <a16:creationId xmlns:a16="http://schemas.microsoft.com/office/drawing/2014/main" xmlns="" id="{E2D8ACCF-E5FC-4FE9-9E84-B2A0A6B1EEBA}"/>
              </a:ext>
              <a:ext uri="{C183D7F6-B498-43B3-948B-1728B52AA6E4}">
                <adec:decorative xmlns:adec="http://schemas.microsoft.com/office/drawing/2017/decorative" xmlns=""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xmlns=""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xmlns=""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513282"/>
          </a:xfrm>
          <a:prstGeom prst="rect">
            <a:avLst/>
          </a:prstGeom>
        </p:spPr>
        <p:txBody>
          <a:bodyPr anchor="b">
            <a:noAutofit/>
          </a:bodyPr>
          <a:lstStyle>
            <a:lvl1pPr algn="l">
              <a:lnSpc>
                <a:spcPct val="100000"/>
              </a:lnSpc>
              <a:defRPr sz="2600" b="1">
                <a:solidFill>
                  <a:schemeClr val="bg1"/>
                </a:solidFill>
              </a:defRPr>
            </a:lvl1pPr>
          </a:lstStyle>
          <a:p>
            <a:r>
              <a:rPr lang="en-US" dirty="0"/>
              <a:t>Chapter #</a:t>
            </a:r>
          </a:p>
        </p:txBody>
      </p:sp>
      <p:sp>
        <p:nvSpPr>
          <p:cNvPr id="8" name="Subtitle"/>
          <p:cNvSpPr>
            <a:spLocks noGrp="1"/>
          </p:cNvSpPr>
          <p:nvPr userDrawn="1">
            <p:ph type="subTitle" idx="1" hasCustomPrompt="1"/>
          </p:nvPr>
        </p:nvSpPr>
        <p:spPr>
          <a:xfrm>
            <a:off x="621792" y="3281532"/>
            <a:ext cx="3035808" cy="957094"/>
          </a:xfrm>
          <a:prstGeom prst="rect">
            <a:avLst/>
          </a:prstGeom>
        </p:spPr>
        <p:txBody>
          <a:bodyPr anchor="b"/>
          <a:lstStyle>
            <a:lvl1pPr marL="0" indent="0" algn="l">
              <a:buNone/>
              <a:defRPr sz="18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Title</a:t>
            </a:r>
          </a:p>
        </p:txBody>
      </p:sp>
      <p:cxnSp>
        <p:nvCxnSpPr>
          <p:cNvPr id="9" name="MHE line separating subtitles from text">
            <a:extLst>
              <a:ext uri="{FF2B5EF4-FFF2-40B4-BE49-F238E27FC236}">
                <a16:creationId xmlns:a16="http://schemas.microsoft.com/office/drawing/2014/main" xmlns="" id="{EC86C884-D766-9149-B40E-B86A943DE6D1}"/>
              </a:ext>
              <a:ext uri="{C183D7F6-B498-43B3-948B-1728B52AA6E4}">
                <adec:decorative xmlns:adec="http://schemas.microsoft.com/office/drawing/2017/decorative" xmlns="" val="1"/>
              </a:ext>
            </a:extLst>
          </p:cNvPr>
          <p:cNvCxnSpPr>
            <a:cxnSpLocks/>
          </p:cNvCxnSpPr>
          <p:nvPr userDrawn="1"/>
        </p:nvCxnSpPr>
        <p:spPr>
          <a:xfrm>
            <a:off x="713232" y="4304619"/>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4376387"/>
            <a:ext cx="3043303" cy="1348134"/>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Book Title</a:t>
            </a:r>
          </a:p>
          <a:p>
            <a:pPr lvl="0"/>
            <a:r>
              <a:rPr lang="en-US" dirty="0"/>
              <a:t># EDITION</a:t>
            </a:r>
          </a:p>
          <a:p>
            <a:pPr lvl="0"/>
            <a:r>
              <a:rPr lang="en-US" dirty="0"/>
              <a:t>AUTHOR NAME</a:t>
            </a:r>
          </a:p>
        </p:txBody>
      </p:sp>
      <p:sp>
        <p:nvSpPr>
          <p:cNvPr id="3" name="Cover Placeholder">
            <a:extLst>
              <a:ext uri="{FF2B5EF4-FFF2-40B4-BE49-F238E27FC236}">
                <a16:creationId xmlns:a16="http://schemas.microsoft.com/office/drawing/2014/main" xmlns=""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11" name="Text Placeholder 4">
            <a:extLst>
              <a:ext uri="{FF2B5EF4-FFF2-40B4-BE49-F238E27FC236}">
                <a16:creationId xmlns:a16="http://schemas.microsoft.com/office/drawing/2014/main" xmlns="" id="{3B0A6DCB-6F9D-4F6F-B6BA-50445811C8CC}"/>
              </a:ext>
            </a:extLst>
          </p:cNvPr>
          <p:cNvSpPr>
            <a:spLocks noGrp="1"/>
          </p:cNvSpPr>
          <p:nvPr>
            <p:ph type="body" sz="quarter" idx="13" hasCustomPrompt="1"/>
          </p:nvPr>
        </p:nvSpPr>
        <p:spPr>
          <a:xfrm>
            <a:off x="0" y="6483095"/>
            <a:ext cx="9144000" cy="374904"/>
          </a:xfrm>
          <a:prstGeom prst="rect">
            <a:avLst/>
          </a:prstGeom>
        </p:spPr>
        <p:txBody>
          <a:bodyPr anchor="ctr"/>
          <a:lstStyle>
            <a:lvl1pPr algn="ctr">
              <a:spcBef>
                <a:spcPts val="192"/>
              </a:spcBef>
              <a:defRPr sz="800">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xmlns="" val="2489068921"/>
      </p:ext>
    </p:extLst>
  </p:cSld>
  <p:clrMapOvr>
    <a:masterClrMapping/>
  </p:clrMapOvr>
  <p:extLst>
    <p:ext uri="{DCECCB84-F9BA-43D5-87BE-67443E8EF086}">
      <p15:sldGuideLst xmlns:p15="http://schemas.microsoft.com/office/powerpoint/2012/main" xmlns="">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3"/>
          <p:cNvSpPr>
            <a:spLocks noGrp="1" noChangeArrowheads="1"/>
          </p:cNvSpPr>
          <p:nvPr>
            <p:ph type="sldNum" sz="quarter" idx="10"/>
          </p:nvPr>
        </p:nvSpPr>
        <p:spPr>
          <a:ln/>
        </p:spPr>
        <p:txBody>
          <a:bodyPr/>
          <a:lstStyle>
            <a:lvl1pPr>
              <a:defRPr/>
            </a:lvl1pPr>
          </a:lstStyle>
          <a:p>
            <a:r>
              <a:rPr lang="en-US" altLang="en-US"/>
              <a:t>3.</a:t>
            </a:r>
            <a:fld id="{CF30FDE6-C169-4E21-A25A-669DC3BBC4BE}" type="slidenum">
              <a:rPr lang="en-US" altLang="en-US"/>
              <a:pPr/>
              <a:t>‹#›</a:t>
            </a:fld>
            <a:endParaRPr lang="en-US"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4" name="MHE Official Background, fixed">
            <a:extLst>
              <a:ext uri="{C183D7F6-B498-43B3-948B-1728B52AA6E4}">
                <adec:decorative xmlns:adec="http://schemas.microsoft.com/office/drawing/2017/decorative" xmlns=""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xmlns=""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xmlns=""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hasCustomPrompt="1"/>
          </p:nvPr>
        </p:nvSpPr>
        <p:spPr>
          <a:xfrm>
            <a:off x="777240" y="2691271"/>
            <a:ext cx="4297680" cy="576185"/>
          </a:xfrm>
          <a:prstGeom prst="rect">
            <a:avLst/>
          </a:prstGeom>
        </p:spPr>
        <p:txBody>
          <a:bodyPr anchor="t">
            <a:noAutofit/>
          </a:bodyPr>
          <a:lstStyle>
            <a:lvl1pPr algn="l">
              <a:lnSpc>
                <a:spcPct val="100000"/>
              </a:lnSpc>
              <a:defRPr sz="2600" b="1">
                <a:solidFill>
                  <a:schemeClr val="bg1"/>
                </a:solidFill>
              </a:defRPr>
            </a:lvl1pPr>
          </a:lstStyle>
          <a:p>
            <a:r>
              <a:rPr lang="en-US" dirty="0"/>
              <a:t>Chapter #</a:t>
            </a:r>
          </a:p>
        </p:txBody>
      </p:sp>
      <p:sp>
        <p:nvSpPr>
          <p:cNvPr id="3" name="Subtitle"/>
          <p:cNvSpPr>
            <a:spLocks noGrp="1"/>
          </p:cNvSpPr>
          <p:nvPr>
            <p:ph type="subTitle" idx="1" hasCustomPrompt="1"/>
          </p:nvPr>
        </p:nvSpPr>
        <p:spPr>
          <a:xfrm>
            <a:off x="782057" y="3525088"/>
            <a:ext cx="5513639" cy="979282"/>
          </a:xfrm>
          <a:prstGeom prst="rect">
            <a:avLst/>
          </a:prstGeom>
        </p:spPr>
        <p:txBody>
          <a:bodyPr anchor="b"/>
          <a:lstStyle>
            <a:lvl1pPr marL="0" indent="0" algn="l">
              <a:buNone/>
              <a:defRPr sz="20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Title</a:t>
            </a:r>
          </a:p>
        </p:txBody>
      </p:sp>
      <p:cxnSp>
        <p:nvCxnSpPr>
          <p:cNvPr id="21" name="MHE line separating subtitles from text">
            <a:extLst>
              <a:ext uri="{FF2B5EF4-FFF2-40B4-BE49-F238E27FC236}">
                <a16:creationId xmlns:a16="http://schemas.microsoft.com/office/drawing/2014/main" xmlns="" id="{EC86C884-D766-9149-B40E-B86A943DE6D1}"/>
              </a:ext>
              <a:ext uri="{C183D7F6-B498-43B3-948B-1728B52AA6E4}">
                <adec:decorative xmlns:adec="http://schemas.microsoft.com/office/drawing/2017/decorative" xmlns=""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hasCustomPrompt="1"/>
          </p:nvPr>
        </p:nvSpPr>
        <p:spPr>
          <a:xfrm>
            <a:off x="777240" y="4718304"/>
            <a:ext cx="4443413" cy="1283104"/>
          </a:xfrm>
          <a:prstGeom prst="rect">
            <a:avLst/>
          </a:prstGeom>
        </p:spPr>
        <p:txBody>
          <a:bodyPr/>
          <a:lstStyle>
            <a:lvl1pPr>
              <a:spcBef>
                <a:spcPts val="0"/>
              </a:spcBef>
              <a:defRPr sz="18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Book Title</a:t>
            </a:r>
          </a:p>
          <a:p>
            <a:pPr lvl="0"/>
            <a:r>
              <a:rPr lang="en-US" dirty="0"/>
              <a:t># EDITION</a:t>
            </a:r>
          </a:p>
          <a:p>
            <a:pPr lvl="0"/>
            <a:r>
              <a:rPr lang="en-US" dirty="0"/>
              <a:t>AUTHOR NAME</a:t>
            </a:r>
          </a:p>
        </p:txBody>
      </p:sp>
      <p:sp>
        <p:nvSpPr>
          <p:cNvPr id="14" name="Text Placeholder 4">
            <a:extLst>
              <a:ext uri="{FF2B5EF4-FFF2-40B4-BE49-F238E27FC236}">
                <a16:creationId xmlns:a16="http://schemas.microsoft.com/office/drawing/2014/main" xmlns="" id="{2170D5CB-0D03-4C4A-BFC9-9923AD1D35C5}"/>
              </a:ext>
            </a:extLst>
          </p:cNvPr>
          <p:cNvSpPr>
            <a:spLocks noGrp="1"/>
          </p:cNvSpPr>
          <p:nvPr>
            <p:ph type="body" sz="quarter" idx="13" hasCustomPrompt="1"/>
          </p:nvPr>
        </p:nvSpPr>
        <p:spPr>
          <a:xfrm>
            <a:off x="0" y="6483095"/>
            <a:ext cx="9144000" cy="374904"/>
          </a:xfrm>
          <a:prstGeom prst="rect">
            <a:avLst/>
          </a:prstGeom>
        </p:spPr>
        <p:txBody>
          <a:bodyPr anchor="ctr"/>
          <a:lstStyle>
            <a:lvl1pPr algn="ctr">
              <a:spcBef>
                <a:spcPts val="192"/>
              </a:spcBef>
              <a:defRPr sz="800">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xmlns="" val="380643474"/>
      </p:ext>
    </p:extLst>
  </p:cSld>
  <p:clrMapOvr>
    <a:masterClrMapping/>
  </p:clrMapOvr>
  <p:extLst>
    <p:ext uri="{DCECCB84-F9BA-43D5-87BE-67443E8EF086}">
      <p15:sldGuideLst xmlns:p15="http://schemas.microsoft.com/office/powerpoint/2012/main" xmlns="">
        <p15:guide id="1" orient="horz" pos="959">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xmlns="" id="{7A14A7A9-A9D7-4A08-A24F-4D1C1F4C29CE}"/>
              </a:ext>
              <a:ext uri="{C183D7F6-B498-43B3-948B-1728B52AA6E4}">
                <adec:decorative xmlns:adec="http://schemas.microsoft.com/office/drawing/2017/decorative" xmlns=""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xmlns=""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xmlns=""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hasCustomPrompt="1"/>
          </p:nvPr>
        </p:nvSpPr>
        <p:spPr>
          <a:xfrm>
            <a:off x="567378" y="2320032"/>
            <a:ext cx="5223822" cy="549295"/>
          </a:xfrm>
          <a:prstGeom prst="rect">
            <a:avLst/>
          </a:prstGeom>
        </p:spPr>
        <p:txBody>
          <a:bodyPr anchor="t">
            <a:noAutofit/>
          </a:bodyPr>
          <a:lstStyle>
            <a:lvl1pPr algn="l">
              <a:lnSpc>
                <a:spcPct val="100000"/>
              </a:lnSpc>
              <a:defRPr sz="2600" b="1">
                <a:solidFill>
                  <a:schemeClr val="bg1"/>
                </a:solidFill>
              </a:defRPr>
            </a:lvl1pPr>
          </a:lstStyle>
          <a:p>
            <a:r>
              <a:rPr lang="en-US" dirty="0"/>
              <a:t>Chapter #</a:t>
            </a:r>
          </a:p>
        </p:txBody>
      </p:sp>
      <p:sp>
        <p:nvSpPr>
          <p:cNvPr id="3" name="Subtitle"/>
          <p:cNvSpPr>
            <a:spLocks noGrp="1"/>
          </p:cNvSpPr>
          <p:nvPr userDrawn="1">
            <p:ph type="subTitle" idx="1" hasCustomPrompt="1"/>
          </p:nvPr>
        </p:nvSpPr>
        <p:spPr>
          <a:xfrm>
            <a:off x="567378" y="3247693"/>
            <a:ext cx="5644236" cy="1279162"/>
          </a:xfrm>
          <a:prstGeom prst="rect">
            <a:avLst/>
          </a:prstGeom>
        </p:spPr>
        <p:txBody>
          <a:bodyPr anchor="b"/>
          <a:lstStyle>
            <a:lvl1pPr marL="0" indent="0" algn="l">
              <a:buNone/>
              <a:defRPr sz="20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Title</a:t>
            </a:r>
          </a:p>
        </p:txBody>
      </p:sp>
      <p:cxnSp>
        <p:nvCxnSpPr>
          <p:cNvPr id="21" name="MHE line separating subtitles from text">
            <a:extLst>
              <a:ext uri="{FF2B5EF4-FFF2-40B4-BE49-F238E27FC236}">
                <a16:creationId xmlns:a16="http://schemas.microsoft.com/office/drawing/2014/main" xmlns="" id="{EC86C884-D766-9149-B40E-B86A943DE6D1}"/>
              </a:ext>
              <a:ext uri="{C183D7F6-B498-43B3-948B-1728B52AA6E4}">
                <adec:decorative xmlns:adec="http://schemas.microsoft.com/office/drawing/2017/decorative" xmlns=""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hasCustomPrompt="1"/>
          </p:nvPr>
        </p:nvSpPr>
        <p:spPr>
          <a:xfrm>
            <a:off x="567378" y="4770769"/>
            <a:ext cx="4443413" cy="1279151"/>
          </a:xfrm>
          <a:prstGeom prst="rect">
            <a:avLst/>
          </a:prstGeom>
        </p:spPr>
        <p:txBody>
          <a:bodyPr/>
          <a:lstStyle>
            <a:lvl1pPr>
              <a:spcBef>
                <a:spcPts val="0"/>
              </a:spcBef>
              <a:defRPr sz="18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Book Title</a:t>
            </a:r>
          </a:p>
          <a:p>
            <a:pPr lvl="0"/>
            <a:r>
              <a:rPr lang="en-US" dirty="0"/>
              <a:t># EDITION</a:t>
            </a:r>
          </a:p>
          <a:p>
            <a:pPr lvl="0"/>
            <a:r>
              <a:rPr lang="en-US" dirty="0"/>
              <a:t>AUTHOR NAME</a:t>
            </a:r>
          </a:p>
        </p:txBody>
      </p:sp>
      <p:sp>
        <p:nvSpPr>
          <p:cNvPr id="10" name="Text Placeholder 4">
            <a:extLst>
              <a:ext uri="{FF2B5EF4-FFF2-40B4-BE49-F238E27FC236}">
                <a16:creationId xmlns:a16="http://schemas.microsoft.com/office/drawing/2014/main" xmlns="" id="{82576527-CE03-41D2-AE4B-BA146BC6180F}"/>
              </a:ext>
            </a:extLst>
          </p:cNvPr>
          <p:cNvSpPr>
            <a:spLocks noGrp="1"/>
          </p:cNvSpPr>
          <p:nvPr>
            <p:ph type="body" sz="quarter" idx="13" hasCustomPrompt="1"/>
          </p:nvPr>
        </p:nvSpPr>
        <p:spPr>
          <a:xfrm>
            <a:off x="0" y="6483095"/>
            <a:ext cx="9144000" cy="374904"/>
          </a:xfrm>
          <a:prstGeom prst="rect">
            <a:avLst/>
          </a:prstGeom>
        </p:spPr>
        <p:txBody>
          <a:bodyPr anchor="ctr"/>
          <a:lstStyle>
            <a:lvl1pPr algn="ctr">
              <a:spcBef>
                <a:spcPts val="192"/>
              </a:spcBef>
              <a:defRPr sz="800">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xmlns="" val="1233895555"/>
      </p:ext>
    </p:extLst>
  </p:cSld>
  <p:clrMapOvr>
    <a:masterClrMapping/>
  </p:clrMapOvr>
  <p:extLst>
    <p:ext uri="{DCECCB84-F9BA-43D5-87BE-67443E8EF086}">
      <p15:sldGuideLst xmlns:p15="http://schemas.microsoft.com/office/powerpoint/2012/main" xmlns="">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2438400"/>
            <a:ext cx="9009063" cy="1052513"/>
            <a:chOff x="0" y="1536"/>
            <a:chExt cx="5675" cy="663"/>
          </a:xfrm>
        </p:grpSpPr>
        <p:grpSp>
          <p:nvGrpSpPr>
            <p:cNvPr id="3" name="Group 3"/>
            <p:cNvGrpSpPr>
              <a:grpSpLocks/>
            </p:cNvGrpSpPr>
            <p:nvPr/>
          </p:nvGrpSpPr>
          <p:grpSpPr bwMode="auto">
            <a:xfrm>
              <a:off x="185" y="1604"/>
              <a:ext cx="449" cy="299"/>
              <a:chOff x="720" y="336"/>
              <a:chExt cx="624" cy="432"/>
            </a:xfrm>
          </p:grpSpPr>
          <p:sp>
            <p:nvSpPr>
              <p:cNvPr id="10"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pPr>
                  <a:defRPr/>
                </a:pPr>
                <a:endParaRPr lang="en-US"/>
              </a:p>
            </p:txBody>
          </p:sp>
          <p:sp>
            <p:nvSpPr>
              <p:cNvPr id="11"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defRPr/>
                </a:pPr>
                <a:endParaRPr lang="en-US"/>
              </a:p>
            </p:txBody>
          </p:sp>
        </p:grpSp>
        <p:grpSp>
          <p:nvGrpSpPr>
            <p:cNvPr id="4" name="Group 6"/>
            <p:cNvGrpSpPr>
              <a:grpSpLocks/>
            </p:cNvGrpSpPr>
            <p:nvPr/>
          </p:nvGrpSpPr>
          <p:grpSpPr bwMode="auto">
            <a:xfrm>
              <a:off x="263" y="1870"/>
              <a:ext cx="466" cy="299"/>
              <a:chOff x="912" y="2640"/>
              <a:chExt cx="672" cy="432"/>
            </a:xfrm>
          </p:grpSpPr>
          <p:sp>
            <p:nvSpPr>
              <p:cNvPr id="8"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pPr>
                  <a:defRPr/>
                </a:pPr>
                <a:endParaRPr lang="en-US"/>
              </a:p>
            </p:txBody>
          </p:sp>
          <p:sp>
            <p:nvSpPr>
              <p:cNvPr id="9"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defRPr/>
                </a:pPr>
                <a:endParaRPr lang="en-US"/>
              </a:p>
            </p:txBody>
          </p:sp>
        </p:grpSp>
        <p:sp>
          <p:nvSpPr>
            <p:cNvPr id="5"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defRPr/>
              </a:pPr>
              <a:endParaRPr lang="en-US"/>
            </a:p>
          </p:txBody>
        </p:sp>
        <p:sp>
          <p:nvSpPr>
            <p:cNvPr id="6"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pPr>
                <a:defRPr/>
              </a:pPr>
              <a:endParaRPr lang="en-US"/>
            </a:p>
          </p:txBody>
        </p:sp>
        <p:sp>
          <p:nvSpPr>
            <p:cNvPr id="7"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defRPr/>
              </a:pPr>
              <a:endParaRPr lang="en-US"/>
            </a:p>
          </p:txBody>
        </p:sp>
      </p:gr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r>
              <a:rPr lang="en-US"/>
              <a:t>4.</a:t>
            </a:r>
            <a:fld id="{EB1693B0-6D29-4C71-BCDF-882BC2D510CF}" type="slidenum">
              <a:rPr lang="en-US"/>
              <a:pPr>
                <a:defRPr/>
              </a:pPr>
              <a:t>‹#›</a:t>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6"/>
          <p:cNvSpPr>
            <a:spLocks noGrp="1" noChangeArrowheads="1"/>
          </p:cNvSpPr>
          <p:nvPr>
            <p:ph type="sldNum" sz="quarter" idx="10"/>
          </p:nvPr>
        </p:nvSpPr>
        <p:spPr>
          <a:ln/>
        </p:spPr>
        <p:txBody>
          <a:bodyPr/>
          <a:lstStyle>
            <a:lvl1pPr>
              <a:defRPr/>
            </a:lvl1pPr>
          </a:lstStyle>
          <a:p>
            <a:pPr>
              <a:defRPr/>
            </a:pPr>
            <a:r>
              <a:rPr lang="en-US"/>
              <a:t>4.</a:t>
            </a:r>
            <a:fld id="{4A877FA5-7FE1-4D10-829D-CC9C89440CEB}" type="slidenum">
              <a:rPr lang="en-US"/>
              <a:pPr>
                <a:defRPr/>
              </a:pPr>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sldNum" sz="quarter" idx="10"/>
          </p:nvPr>
        </p:nvSpPr>
        <p:spPr>
          <a:ln/>
        </p:spPr>
        <p:txBody>
          <a:bodyPr/>
          <a:lstStyle>
            <a:lvl1pPr>
              <a:defRPr/>
            </a:lvl1pPr>
          </a:lstStyle>
          <a:p>
            <a:pPr>
              <a:defRPr/>
            </a:pPr>
            <a:r>
              <a:rPr lang="en-US"/>
              <a:t>4.</a:t>
            </a:r>
            <a:fld id="{BCEB949F-1721-4037-B028-8E50D77022D0}" type="slidenum">
              <a:rPr lang="en-US"/>
              <a:pPr>
                <a:defRPr/>
              </a:pPr>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6"/>
          <p:cNvSpPr>
            <a:spLocks noGrp="1" noChangeArrowheads="1"/>
          </p:cNvSpPr>
          <p:nvPr>
            <p:ph type="sldNum" sz="quarter" idx="10"/>
          </p:nvPr>
        </p:nvSpPr>
        <p:spPr>
          <a:ln/>
        </p:spPr>
        <p:txBody>
          <a:bodyPr/>
          <a:lstStyle>
            <a:lvl1pPr>
              <a:defRPr/>
            </a:lvl1pPr>
          </a:lstStyle>
          <a:p>
            <a:pPr>
              <a:defRPr/>
            </a:pPr>
            <a:r>
              <a:rPr lang="en-US"/>
              <a:t>4.</a:t>
            </a:r>
            <a:fld id="{106C7243-9039-4DE6-846A-3C8D9BCB36F2}" type="slidenum">
              <a:rPr lang="en-US"/>
              <a:pPr>
                <a:defRPr/>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16"/>
          <p:cNvSpPr>
            <a:spLocks noGrp="1" noChangeArrowheads="1"/>
          </p:cNvSpPr>
          <p:nvPr>
            <p:ph type="sldNum" sz="quarter" idx="10"/>
          </p:nvPr>
        </p:nvSpPr>
        <p:spPr>
          <a:ln/>
        </p:spPr>
        <p:txBody>
          <a:bodyPr/>
          <a:lstStyle>
            <a:lvl1pPr>
              <a:defRPr/>
            </a:lvl1pPr>
          </a:lstStyle>
          <a:p>
            <a:pPr>
              <a:defRPr/>
            </a:pPr>
            <a:r>
              <a:rPr lang="en-US"/>
              <a:t>4.</a:t>
            </a:r>
            <a:fld id="{EB85A232-34D5-4C6F-8E94-2A74244A024B}" type="slidenum">
              <a:rPr lang="en-US"/>
              <a:pPr>
                <a:defRPr/>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a:ln/>
        </p:spPr>
        <p:txBody>
          <a:bodyPr/>
          <a:lstStyle>
            <a:lvl1pPr>
              <a:defRPr/>
            </a:lvl1pPr>
          </a:lstStyle>
          <a:p>
            <a:pPr>
              <a:defRPr/>
            </a:pPr>
            <a:r>
              <a:rPr lang="en-US"/>
              <a:t>4.</a:t>
            </a:r>
            <a:fld id="{6CDF81C5-C727-4E18-A90E-21FC21041FB6}" type="slidenum">
              <a:rPr lang="en-US"/>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r>
              <a:rPr lang="en-US"/>
              <a:t>4.</a:t>
            </a:r>
            <a:fld id="{EFEFA3A6-F26D-4780-939C-37CAC8E82DA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13"/>
          <p:cNvSpPr>
            <a:spLocks noGrp="1" noChangeArrowheads="1"/>
          </p:cNvSpPr>
          <p:nvPr>
            <p:ph type="sldNum" sz="quarter" idx="10"/>
          </p:nvPr>
        </p:nvSpPr>
        <p:spPr>
          <a:ln/>
        </p:spPr>
        <p:txBody>
          <a:bodyPr/>
          <a:lstStyle>
            <a:lvl1pPr>
              <a:defRPr/>
            </a:lvl1pPr>
          </a:lstStyle>
          <a:p>
            <a:r>
              <a:rPr lang="en-US" altLang="en-US"/>
              <a:t>3.</a:t>
            </a:r>
            <a:fld id="{481BE58B-00BF-4422-8E71-08F1F303F813}" type="slidenum">
              <a:rPr lang="en-US" altLang="en-US"/>
              <a:pPr/>
              <a:t>‹#›</a:t>
            </a:fld>
            <a:endParaRPr lang="en-US"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r>
              <a:rPr lang="en-US"/>
              <a:t>4.</a:t>
            </a:r>
            <a:fld id="{37314975-FA63-447E-AC86-CF11BD25559B}" type="slidenum">
              <a:rPr lang="en-US"/>
              <a:pPr>
                <a:defRPr/>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r>
              <a:rPr lang="en-US"/>
              <a:t>4.</a:t>
            </a:r>
            <a:fld id="{FB6E49F1-02D2-436F-8DFB-92CA67AFC934}" type="slidenum">
              <a:rPr lang="en-US"/>
              <a:pPr>
                <a:defRPr/>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r>
              <a:rPr lang="en-US"/>
              <a:t>4.</a:t>
            </a:r>
            <a:fld id="{7C02B9C2-F4D9-414C-941F-4F42C1CD9C10}" type="slidenum">
              <a:rPr lang="en-US"/>
              <a:pPr>
                <a:defRPr/>
              </a:pPr>
              <a:t>‹#›</a:t>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16"/>
          <p:cNvSpPr>
            <a:spLocks noGrp="1" noChangeArrowheads="1"/>
          </p:cNvSpPr>
          <p:nvPr>
            <p:ph type="sldNum" sz="quarter" idx="10"/>
          </p:nvPr>
        </p:nvSpPr>
        <p:spPr>
          <a:ln/>
        </p:spPr>
        <p:txBody>
          <a:bodyPr/>
          <a:lstStyle>
            <a:lvl1pPr>
              <a:defRPr/>
            </a:lvl1pPr>
          </a:lstStyle>
          <a:p>
            <a:pPr>
              <a:defRPr/>
            </a:pPr>
            <a:r>
              <a:rPr lang="en-US"/>
              <a:t>4.</a:t>
            </a:r>
            <a:fld id="{A2EB1E5F-0193-45A2-B37C-A2948D3B3F75}" type="slidenum">
              <a:rPr lang="en-US"/>
              <a:pPr>
                <a:defRPr/>
              </a:pPr>
              <a:t>‹#›</a:t>
            </a:fld>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2438400"/>
            <a:ext cx="9009063" cy="1052513"/>
            <a:chOff x="0" y="1536"/>
            <a:chExt cx="5675" cy="663"/>
          </a:xfrm>
        </p:grpSpPr>
        <p:grpSp>
          <p:nvGrpSpPr>
            <p:cNvPr id="3"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4"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14" name="Text Box 17"/>
          <p:cNvSpPr txBox="1">
            <a:spLocks noChangeArrowheads="1"/>
          </p:cNvSpPr>
          <p:nvPr userDrawn="1"/>
        </p:nvSpPr>
        <p:spPr bwMode="auto">
          <a:xfrm>
            <a:off x="0" y="6553200"/>
            <a:ext cx="2209800" cy="304800"/>
          </a:xfrm>
          <a:prstGeom prst="rect">
            <a:avLst/>
          </a:prstGeom>
          <a:noFill/>
          <a:ln w="9525">
            <a:noFill/>
            <a:miter lim="800000"/>
            <a:headEnd/>
            <a:tailEnd/>
          </a:ln>
          <a:effectLst/>
        </p:spPr>
        <p:txBody>
          <a:bodyPr>
            <a:spAutoFit/>
          </a:bodyPr>
          <a:lstStyle/>
          <a:p>
            <a:pPr eaLnBrk="1" hangingPunct="1">
              <a:spcBef>
                <a:spcPct val="50000"/>
              </a:spcBef>
              <a:defRPr/>
            </a:pPr>
            <a:r>
              <a:rPr lang="en-US" altLang="en-US" sz="1400" b="0">
                <a:latin typeface="McGrawHill-Italic" pitchFamily="2" charset="0"/>
              </a:rPr>
              <a:t>McGraw-Hill</a:t>
            </a:r>
            <a:endParaRPr lang="en-US" altLang="en-US" sz="2400" b="0">
              <a:latin typeface="Times New Roman" pitchFamily="18" charset="0"/>
            </a:endParaRPr>
          </a:p>
        </p:txBody>
      </p:sp>
      <p:sp>
        <p:nvSpPr>
          <p:cNvPr id="15" name="Text Box 18"/>
          <p:cNvSpPr txBox="1">
            <a:spLocks noChangeArrowheads="1"/>
          </p:cNvSpPr>
          <p:nvPr userDrawn="1"/>
        </p:nvSpPr>
        <p:spPr bwMode="auto">
          <a:xfrm>
            <a:off x="4572000" y="6553200"/>
            <a:ext cx="4572000" cy="304800"/>
          </a:xfrm>
          <a:prstGeom prst="rect">
            <a:avLst/>
          </a:prstGeom>
          <a:noFill/>
          <a:ln w="9525">
            <a:noFill/>
            <a:miter lim="800000"/>
            <a:headEnd/>
            <a:tailEnd/>
          </a:ln>
          <a:effectLst/>
        </p:spPr>
        <p:txBody>
          <a:bodyPr>
            <a:spAutoFit/>
          </a:bodyPr>
          <a:lstStyle/>
          <a:p>
            <a:pPr algn="r" eaLnBrk="1" hangingPunct="1">
              <a:spcBef>
                <a:spcPct val="50000"/>
              </a:spcBef>
              <a:buFontTx/>
              <a:buChar char="©"/>
              <a:defRPr/>
            </a:pPr>
            <a:r>
              <a:rPr lang="en-US" altLang="en-US" sz="1400" b="0">
                <a:latin typeface="McGrawHill-Italic" pitchFamily="2" charset="0"/>
              </a:rPr>
              <a:t>The McGraw-Hill Companies, Inc., 2000</a:t>
            </a:r>
            <a:endParaRPr lang="en-US" altLang="en-US" sz="2400" b="0">
              <a:latin typeface="Times New Roman" pitchFamily="18" charset="0"/>
            </a:endParaRPr>
          </a:p>
        </p:txBody>
      </p:sp>
      <p:sp>
        <p:nvSpPr>
          <p:cNvPr id="210956" name="Rectangle 12"/>
          <p:cNvSpPr>
            <a:spLocks noGrp="1" noChangeArrowheads="1"/>
          </p:cNvSpPr>
          <p:nvPr>
            <p:ph type="ctrTitle"/>
          </p:nvPr>
        </p:nvSpPr>
        <p:spPr bwMode="auto">
          <a:xfrm>
            <a:off x="990600" y="1676400"/>
            <a:ext cx="7772400" cy="1462088"/>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16" name="Date Placeholder 15"/>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pPr>
              <a:defRPr/>
            </a:pPr>
            <a:endParaRPr lang="en-US"/>
          </a:p>
        </p:txBody>
      </p:sp>
      <p:sp>
        <p:nvSpPr>
          <p:cNvPr id="17" name="Footer Placeholder 16"/>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pPr>
              <a:defRPr/>
            </a:pPr>
            <a:endParaRPr lang="en-US"/>
          </a:p>
        </p:txBody>
      </p:sp>
      <p:sp>
        <p:nvSpPr>
          <p:cNvPr id="18" name="Rectangle 17"/>
          <p:cNvSpPr>
            <a:spLocks noGrp="1" noChangeArrowheads="1"/>
          </p:cNvSpPr>
          <p:nvPr>
            <p:ph type="sldNum" sz="quarter" idx="12"/>
          </p:nvPr>
        </p:nvSpPr>
        <p:spPr>
          <a:xfrm>
            <a:off x="6858000" y="6248400"/>
            <a:ext cx="1905000" cy="457200"/>
          </a:xfrm>
        </p:spPr>
        <p:txBody>
          <a:bodyPr/>
          <a:lstStyle>
            <a:lvl1pPr algn="r">
              <a:defRPr sz="1400" b="0">
                <a:latin typeface="+mn-lt"/>
              </a:defRPr>
            </a:lvl1pPr>
          </a:lstStyle>
          <a:p>
            <a:pPr>
              <a:defRPr/>
            </a:pPr>
            <a:fld id="{9E1C410C-FC6E-4872-A1C4-FC1F4D70E695}" type="slidenum">
              <a:rPr lang="en-US"/>
              <a:pPr>
                <a:defRPr/>
              </a:pPr>
              <a:t>‹#›</a:t>
            </a:fld>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r>
              <a:rPr lang="en-US"/>
              <a:t>5.</a:t>
            </a:r>
            <a:fld id="{FCF70038-3BD5-4321-85EE-D7B37EBBEA45}" type="slidenum">
              <a:rPr lang="en-US"/>
              <a:pPr>
                <a:defRPr/>
              </a:pPr>
              <a:t>‹#›</a:t>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6"/>
          <p:cNvSpPr>
            <a:spLocks noGrp="1" noChangeArrowheads="1"/>
          </p:cNvSpPr>
          <p:nvPr>
            <p:ph type="sldNum" sz="quarter" idx="10"/>
          </p:nvPr>
        </p:nvSpPr>
        <p:spPr>
          <a:ln/>
        </p:spPr>
        <p:txBody>
          <a:bodyPr/>
          <a:lstStyle>
            <a:lvl1pPr>
              <a:defRPr/>
            </a:lvl1pPr>
          </a:lstStyle>
          <a:p>
            <a:pPr>
              <a:defRPr/>
            </a:pPr>
            <a:r>
              <a:rPr lang="en-US"/>
              <a:t>5.</a:t>
            </a:r>
            <a:fld id="{FE3AD195-D9E5-4C22-8ADA-C086A6864141}" type="slidenum">
              <a:rPr lang="en-US"/>
              <a:pPr>
                <a:defRPr/>
              </a:pPr>
              <a:t>‹#›</a:t>
            </a:fld>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sldNum" sz="quarter" idx="10"/>
          </p:nvPr>
        </p:nvSpPr>
        <p:spPr>
          <a:ln/>
        </p:spPr>
        <p:txBody>
          <a:bodyPr/>
          <a:lstStyle>
            <a:lvl1pPr>
              <a:defRPr/>
            </a:lvl1pPr>
          </a:lstStyle>
          <a:p>
            <a:pPr>
              <a:defRPr/>
            </a:pPr>
            <a:r>
              <a:rPr lang="en-US"/>
              <a:t>5.</a:t>
            </a:r>
            <a:fld id="{8CFEDDB4-9068-4B58-8516-2947619C9B8E}" type="slidenum">
              <a:rPr lang="en-US"/>
              <a:pPr>
                <a:defRPr/>
              </a:pPr>
              <a:t>‹#›</a:t>
            </a:fld>
            <a:endParaRPr 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6"/>
          <p:cNvSpPr>
            <a:spLocks noGrp="1" noChangeArrowheads="1"/>
          </p:cNvSpPr>
          <p:nvPr>
            <p:ph type="sldNum" sz="quarter" idx="10"/>
          </p:nvPr>
        </p:nvSpPr>
        <p:spPr>
          <a:ln/>
        </p:spPr>
        <p:txBody>
          <a:bodyPr/>
          <a:lstStyle>
            <a:lvl1pPr>
              <a:defRPr/>
            </a:lvl1pPr>
          </a:lstStyle>
          <a:p>
            <a:pPr>
              <a:defRPr/>
            </a:pPr>
            <a:r>
              <a:rPr lang="en-US"/>
              <a:t>5.</a:t>
            </a:r>
            <a:fld id="{0C5EB977-2D90-47B7-A00A-5FF9A6856156}" type="slidenum">
              <a:rPr lang="en-US"/>
              <a:pPr>
                <a:defRPr/>
              </a:pPr>
              <a:t>‹#›</a:t>
            </a:fld>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16"/>
          <p:cNvSpPr>
            <a:spLocks noGrp="1" noChangeArrowheads="1"/>
          </p:cNvSpPr>
          <p:nvPr>
            <p:ph type="sldNum" sz="quarter" idx="10"/>
          </p:nvPr>
        </p:nvSpPr>
        <p:spPr>
          <a:ln/>
        </p:spPr>
        <p:txBody>
          <a:bodyPr/>
          <a:lstStyle>
            <a:lvl1pPr>
              <a:defRPr/>
            </a:lvl1pPr>
          </a:lstStyle>
          <a:p>
            <a:pPr>
              <a:defRPr/>
            </a:pPr>
            <a:r>
              <a:rPr lang="en-US"/>
              <a:t>5.</a:t>
            </a:r>
            <a:fld id="{A152EC8B-6FEB-453A-A8E7-CF0A3EC44F8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r>
              <a:rPr lang="en-US" altLang="en-US"/>
              <a:t>3.</a:t>
            </a:r>
            <a:fld id="{2A21BCED-DF7D-477F-AB62-6F97315F2C0E}" type="slidenum">
              <a:rPr lang="en-US" altLang="en-US"/>
              <a:pPr/>
              <a:t>‹#›</a:t>
            </a:fld>
            <a:endParaRPr lang="en-US"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a:ln/>
        </p:spPr>
        <p:txBody>
          <a:bodyPr/>
          <a:lstStyle>
            <a:lvl1pPr>
              <a:defRPr/>
            </a:lvl1pPr>
          </a:lstStyle>
          <a:p>
            <a:pPr>
              <a:defRPr/>
            </a:pPr>
            <a:r>
              <a:rPr lang="en-US"/>
              <a:t>5.</a:t>
            </a:r>
            <a:fld id="{D56C89CD-497E-453F-8AC9-0BEB75F95CC4}" type="slidenum">
              <a:rPr lang="en-US"/>
              <a:pPr>
                <a:defRPr/>
              </a:pPr>
              <a:t>‹#›</a:t>
            </a:fld>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r>
              <a:rPr lang="en-US"/>
              <a:t>5.</a:t>
            </a:r>
            <a:fld id="{9A9FE2A1-8C72-41F3-9063-1B2BF8C64B28}" type="slidenum">
              <a:rPr lang="en-US"/>
              <a:pPr>
                <a:defRPr/>
              </a:pPr>
              <a:t>‹#›</a:t>
            </a:fld>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r>
              <a:rPr lang="en-US"/>
              <a:t>5.</a:t>
            </a:r>
            <a:fld id="{E8B0C4DA-1C3E-419F-BB81-F277AEBEB9C3}" type="slidenum">
              <a:rPr lang="en-US"/>
              <a:pPr>
                <a:defRPr/>
              </a:pPr>
              <a:t>‹#›</a:t>
            </a:fld>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r>
              <a:rPr lang="en-US"/>
              <a:t>5.</a:t>
            </a:r>
            <a:fld id="{C9906886-C7F4-4740-A6A6-524BADCA6842}" type="slidenum">
              <a:rPr lang="en-US"/>
              <a:pPr>
                <a:defRPr/>
              </a:pPr>
              <a:t>‹#›</a:t>
            </a:fld>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r>
              <a:rPr lang="en-US"/>
              <a:t>5.</a:t>
            </a:r>
            <a:fld id="{0B8E0610-6851-4464-B28D-05B50211CEAA}" type="slidenum">
              <a:rPr lang="en-US"/>
              <a:pPr>
                <a:defRPr/>
              </a:pPr>
              <a:t>‹#›</a:t>
            </a:fld>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16"/>
          <p:cNvSpPr>
            <a:spLocks noGrp="1" noChangeArrowheads="1"/>
          </p:cNvSpPr>
          <p:nvPr>
            <p:ph type="sldNum" sz="quarter" idx="10"/>
          </p:nvPr>
        </p:nvSpPr>
        <p:spPr>
          <a:ln/>
        </p:spPr>
        <p:txBody>
          <a:bodyPr/>
          <a:lstStyle>
            <a:lvl1pPr>
              <a:defRPr/>
            </a:lvl1pPr>
          </a:lstStyle>
          <a:p>
            <a:pPr>
              <a:defRPr/>
            </a:pPr>
            <a:r>
              <a:rPr lang="en-US"/>
              <a:t>5.</a:t>
            </a:r>
            <a:fld id="{C7EC0B94-AB57-4A36-B9D2-A2BFC92EC6A8}" type="slidenum">
              <a:rPr lang="en-US"/>
              <a:pPr>
                <a:defRPr/>
              </a:pPr>
              <a:t>‹#›</a:t>
            </a:fld>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One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xmlns=""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xmlns="" id="{D13536C2-DC17-4031-9948-17E37EF99112}"/>
              </a:ext>
            </a:extLst>
          </p:cNvPr>
          <p:cNvSpPr>
            <a:spLocks noGrp="1"/>
          </p:cNvSpPr>
          <p:nvPr>
            <p:ph sz="quarter" idx="11" hasCustomPrompt="1"/>
          </p:nvPr>
        </p:nvSpPr>
        <p:spPr>
          <a:xfrm>
            <a:off x="342900" y="1276710"/>
            <a:ext cx="8458200" cy="4974336"/>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7" name="Credit line">
            <a:extLst>
              <a:ext uri="{FF2B5EF4-FFF2-40B4-BE49-F238E27FC236}">
                <a16:creationId xmlns:a16="http://schemas.microsoft.com/office/drawing/2014/main" xmlns="" id="{DC5F74A8-3DBB-43E2-AEB1-B8D6F0E02D24}"/>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8" name="Appendix Link">
            <a:extLst>
              <a:ext uri="{FF2B5EF4-FFF2-40B4-BE49-F238E27FC236}">
                <a16:creationId xmlns:a16="http://schemas.microsoft.com/office/drawing/2014/main" xmlns="" id="{9E42DD00-D3A0-49C1-B804-0FA8773ED335}"/>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9" name="Slide Number Placeholder">
            <a:extLst>
              <a:ext uri="{FF2B5EF4-FFF2-40B4-BE49-F238E27FC236}">
                <a16:creationId xmlns:a16="http://schemas.microsoft.com/office/drawing/2014/main" xmlns="" id="{359E2559-6DDB-4590-804E-FD84D7E50952}"/>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xmlns="" val="747284491"/>
      </p:ext>
    </p:extLst>
  </p:cSld>
  <p:clrMapOvr>
    <a:masterClrMapping/>
  </p:clrMapOvr>
  <p:extLst>
    <p:ext uri="{DCECCB84-F9BA-43D5-87BE-67443E8EF086}">
      <p15:sldGuideLst xmlns:p15="http://schemas.microsoft.com/office/powerpoint/2012/main" xmlns="">
        <p15:guide id="1" orient="horz" pos="2592">
          <p15:clr>
            <a:srgbClr val="FBAE40"/>
          </p15:clr>
        </p15:guide>
        <p15:guide id="2" orient="horz" pos="2736">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2_Two Vertic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xmlns=""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xmlns="" id="{D13536C2-DC17-4031-9948-17E37EF99112}"/>
              </a:ext>
            </a:extLst>
          </p:cNvPr>
          <p:cNvSpPr>
            <a:spLocks noGrp="1"/>
          </p:cNvSpPr>
          <p:nvPr>
            <p:ph sz="quarter" idx="11" hasCustomPrompt="1"/>
          </p:nvPr>
        </p:nvSpPr>
        <p:spPr>
          <a:xfrm>
            <a:off x="342900" y="1276710"/>
            <a:ext cx="8458200" cy="2377440"/>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xmlns="" id="{3356A590-66B5-4770-8441-82DC031F56EA}"/>
              </a:ext>
            </a:extLst>
          </p:cNvPr>
          <p:cNvSpPr>
            <a:spLocks noGrp="1"/>
          </p:cNvSpPr>
          <p:nvPr>
            <p:ph sz="quarter" idx="15" hasCustomPrompt="1"/>
          </p:nvPr>
        </p:nvSpPr>
        <p:spPr>
          <a:xfrm>
            <a:off x="342900" y="3873606"/>
            <a:ext cx="8458200" cy="2377440"/>
          </a:xfrm>
        </p:spPr>
        <p:txBody>
          <a:bodyPr>
            <a:noAutofit/>
          </a:bodyPr>
          <a:lstStyle>
            <a:lvl1pPr>
              <a:defRPr sz="2400"/>
            </a:lvl1pPr>
            <a:lvl2pPr>
              <a:defRPr sz="2400"/>
            </a:lvl2pPr>
            <a:lvl3pPr marL="640080">
              <a:defRPr sz="2000"/>
            </a:lvl3pPr>
          </a:lstStyle>
          <a:p>
            <a:pPr lvl="0"/>
            <a:r>
              <a:rPr lang="en-US" dirty="0"/>
              <a:t>Slide Content 2</a:t>
            </a:r>
          </a:p>
          <a:p>
            <a:pPr lvl="1"/>
            <a:r>
              <a:rPr lang="en-US" dirty="0"/>
              <a:t>Second level</a:t>
            </a:r>
          </a:p>
          <a:p>
            <a:pPr lvl="2"/>
            <a:r>
              <a:rPr lang="en-US" dirty="0"/>
              <a:t>Third level</a:t>
            </a:r>
          </a:p>
        </p:txBody>
      </p:sp>
      <p:sp>
        <p:nvSpPr>
          <p:cNvPr id="9" name="Credit line">
            <a:extLst>
              <a:ext uri="{FF2B5EF4-FFF2-40B4-BE49-F238E27FC236}">
                <a16:creationId xmlns:a16="http://schemas.microsoft.com/office/drawing/2014/main" xmlns="" id="{86833EA1-1388-4093-B646-207F3BD9BD5C}"/>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11" name="Appendix Link">
            <a:extLst>
              <a:ext uri="{FF2B5EF4-FFF2-40B4-BE49-F238E27FC236}">
                <a16:creationId xmlns:a16="http://schemas.microsoft.com/office/drawing/2014/main" xmlns="" id="{A2E2B415-C68F-4A1B-839A-5499ADD16C5B}"/>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12" name="Slide Number Placeholder">
            <a:extLst>
              <a:ext uri="{FF2B5EF4-FFF2-40B4-BE49-F238E27FC236}">
                <a16:creationId xmlns:a16="http://schemas.microsoft.com/office/drawing/2014/main" xmlns="" id="{90391B14-3F86-4388-B43F-6C270A673CA4}"/>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xmlns="" val="976129378"/>
      </p:ext>
    </p:extLst>
  </p:cSld>
  <p:clrMapOvr>
    <a:masterClrMapping/>
  </p:clrMapOvr>
  <p:extLst>
    <p:ext uri="{DCECCB84-F9BA-43D5-87BE-67443E8EF086}">
      <p15:sldGuideLst xmlns:p15="http://schemas.microsoft.com/office/powerpoint/2012/main" xmlns="">
        <p15:guide id="1" orient="horz" pos="2592">
          <p15:clr>
            <a:srgbClr val="FBAE40"/>
          </p15:clr>
        </p15:guide>
        <p15:guide id="2" orient="horz" pos="2736">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3_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xmlns=""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xmlns="" id="{D13536C2-DC17-4031-9948-17E37EF99112}"/>
              </a:ext>
            </a:extLst>
          </p:cNvPr>
          <p:cNvSpPr>
            <a:spLocks noGrp="1"/>
          </p:cNvSpPr>
          <p:nvPr>
            <p:ph sz="quarter" idx="11" hasCustomPrompt="1"/>
          </p:nvPr>
        </p:nvSpPr>
        <p:spPr>
          <a:xfrm>
            <a:off x="342900" y="1276710"/>
            <a:ext cx="4114800" cy="4974336"/>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xmlns="" id="{3356A590-66B5-4770-8441-82DC031F56EA}"/>
              </a:ext>
            </a:extLst>
          </p:cNvPr>
          <p:cNvSpPr>
            <a:spLocks noGrp="1"/>
          </p:cNvSpPr>
          <p:nvPr>
            <p:ph sz="quarter" idx="15" hasCustomPrompt="1"/>
          </p:nvPr>
        </p:nvSpPr>
        <p:spPr>
          <a:xfrm>
            <a:off x="4686300" y="1276710"/>
            <a:ext cx="4114800" cy="4974336"/>
          </a:xfrm>
        </p:spPr>
        <p:txBody>
          <a:bodyPr>
            <a:noAutofit/>
          </a:bodyPr>
          <a:lstStyle>
            <a:lvl1pPr>
              <a:defRPr sz="2400"/>
            </a:lvl1pPr>
            <a:lvl2pPr>
              <a:defRPr sz="2400"/>
            </a:lvl2pPr>
            <a:lvl3pPr marL="640080">
              <a:defRPr sz="2000"/>
            </a:lvl3pPr>
          </a:lstStyle>
          <a:p>
            <a:pPr lvl="0"/>
            <a:r>
              <a:rPr lang="en-US" dirty="0"/>
              <a:t>Slide Content 2</a:t>
            </a:r>
          </a:p>
          <a:p>
            <a:pPr lvl="1"/>
            <a:r>
              <a:rPr lang="en-US" dirty="0"/>
              <a:t>Second level</a:t>
            </a:r>
          </a:p>
          <a:p>
            <a:pPr lvl="2"/>
            <a:r>
              <a:rPr lang="en-US" dirty="0"/>
              <a:t>Third level</a:t>
            </a:r>
          </a:p>
        </p:txBody>
      </p:sp>
      <p:sp>
        <p:nvSpPr>
          <p:cNvPr id="10" name="Appendix Link">
            <a:extLst>
              <a:ext uri="{FF2B5EF4-FFF2-40B4-BE49-F238E27FC236}">
                <a16:creationId xmlns:a16="http://schemas.microsoft.com/office/drawing/2014/main" xmlns="" id="{38C03353-129A-498A-99BD-29531E469E65}"/>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9" name="Credit line">
            <a:extLst>
              <a:ext uri="{FF2B5EF4-FFF2-40B4-BE49-F238E27FC236}">
                <a16:creationId xmlns:a16="http://schemas.microsoft.com/office/drawing/2014/main" xmlns="" id="{D8DA1E33-7359-4325-8347-1A00C53B390A}"/>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11" name="Appendix Link">
            <a:extLst>
              <a:ext uri="{FF2B5EF4-FFF2-40B4-BE49-F238E27FC236}">
                <a16:creationId xmlns:a16="http://schemas.microsoft.com/office/drawing/2014/main" xmlns="" id="{CBB60AD9-A193-4A23-938A-7EB502133F92}"/>
              </a:ext>
            </a:extLst>
          </p:cNvPr>
          <p:cNvSpPr>
            <a:spLocks noGrp="1"/>
          </p:cNvSpPr>
          <p:nvPr>
            <p:ph type="body" sz="quarter" idx="41"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12" name="Slide Number Placeholder">
            <a:extLst>
              <a:ext uri="{FF2B5EF4-FFF2-40B4-BE49-F238E27FC236}">
                <a16:creationId xmlns:a16="http://schemas.microsoft.com/office/drawing/2014/main" xmlns="" id="{DD5AE94C-F435-408B-A12A-19FA625C7E9E}"/>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xmlns="" val="81896274"/>
      </p:ext>
    </p:extLst>
  </p:cSld>
  <p:clrMapOvr>
    <a:masterClrMapping/>
  </p:clrMapOvr>
  <p:extLst>
    <p:ext uri="{DCECCB84-F9BA-43D5-87BE-67443E8EF086}">
      <p15:sldGuideLst xmlns:p15="http://schemas.microsoft.com/office/powerpoint/2012/main" xmlns="">
        <p15:guide id="1" orient="horz" pos="2592">
          <p15:clr>
            <a:srgbClr val="FBAE40"/>
          </p15:clr>
        </p15:guide>
        <p15:guide id="2" orient="horz" pos="2736">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4_Two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xmlns=""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xmlns="" id="{D13536C2-DC17-4031-9948-17E37EF99112}"/>
              </a:ext>
            </a:extLst>
          </p:cNvPr>
          <p:cNvSpPr>
            <a:spLocks noGrp="1"/>
          </p:cNvSpPr>
          <p:nvPr>
            <p:ph sz="quarter" idx="11" hasCustomPrompt="1"/>
          </p:nvPr>
        </p:nvSpPr>
        <p:spPr>
          <a:xfrm>
            <a:off x="342900" y="1276710"/>
            <a:ext cx="5486400" cy="4974336"/>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xmlns="" id="{3356A590-66B5-4770-8441-82DC031F56EA}"/>
              </a:ext>
            </a:extLst>
          </p:cNvPr>
          <p:cNvSpPr>
            <a:spLocks noGrp="1"/>
          </p:cNvSpPr>
          <p:nvPr>
            <p:ph sz="quarter" idx="15" hasCustomPrompt="1"/>
          </p:nvPr>
        </p:nvSpPr>
        <p:spPr>
          <a:xfrm>
            <a:off x="6057900" y="1276710"/>
            <a:ext cx="2743200" cy="4974336"/>
          </a:xfrm>
        </p:spPr>
        <p:txBody>
          <a:bodyPr>
            <a:noAutofit/>
          </a:bodyPr>
          <a:lstStyle>
            <a:lvl1pPr>
              <a:defRPr sz="2400"/>
            </a:lvl1pPr>
            <a:lvl2pPr>
              <a:defRPr sz="2400"/>
            </a:lvl2pPr>
            <a:lvl3pPr marL="640080">
              <a:defRPr sz="2000"/>
            </a:lvl3pPr>
          </a:lstStyle>
          <a:p>
            <a:pPr lvl="0"/>
            <a:r>
              <a:rPr lang="en-US" dirty="0"/>
              <a:t>Slide Content 2</a:t>
            </a:r>
          </a:p>
          <a:p>
            <a:pPr lvl="1"/>
            <a:r>
              <a:rPr lang="en-US" dirty="0"/>
              <a:t>Second level</a:t>
            </a:r>
          </a:p>
          <a:p>
            <a:pPr lvl="2"/>
            <a:r>
              <a:rPr lang="en-US" dirty="0"/>
              <a:t>Third level</a:t>
            </a:r>
          </a:p>
        </p:txBody>
      </p:sp>
      <p:sp>
        <p:nvSpPr>
          <p:cNvPr id="9" name="Credit line">
            <a:extLst>
              <a:ext uri="{FF2B5EF4-FFF2-40B4-BE49-F238E27FC236}">
                <a16:creationId xmlns:a16="http://schemas.microsoft.com/office/drawing/2014/main" xmlns="" id="{33E56411-4D74-4E59-988F-824D73D7ED58}"/>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11" name="Appendix Link">
            <a:extLst>
              <a:ext uri="{FF2B5EF4-FFF2-40B4-BE49-F238E27FC236}">
                <a16:creationId xmlns:a16="http://schemas.microsoft.com/office/drawing/2014/main" xmlns="" id="{C343391A-6F54-499B-8E7B-931C81724ADB}"/>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12" name="Slide Number Placeholder">
            <a:extLst>
              <a:ext uri="{FF2B5EF4-FFF2-40B4-BE49-F238E27FC236}">
                <a16:creationId xmlns:a16="http://schemas.microsoft.com/office/drawing/2014/main" xmlns="" id="{F7F8C21D-990F-455D-8166-0216DFA075F7}"/>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xmlns="" val="3406277606"/>
      </p:ext>
    </p:extLst>
  </p:cSld>
  <p:clrMapOvr>
    <a:masterClrMapping/>
  </p:clrMapOvr>
  <p:extLst>
    <p:ext uri="{DCECCB84-F9BA-43D5-87BE-67443E8EF086}">
      <p15:sldGuideLst xmlns:p15="http://schemas.microsoft.com/office/powerpoint/2012/main" xmlns="">
        <p15:guide id="1" orient="horz" pos="2592">
          <p15:clr>
            <a:srgbClr val="FBAE40"/>
          </p15:clr>
        </p15:guide>
        <p15:guide id="2" orient="horz" pos="273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r>
              <a:rPr lang="en-US" altLang="en-US"/>
              <a:t>3.</a:t>
            </a:r>
            <a:fld id="{03B52373-0BEE-4908-B783-F8327D7221D4}" type="slidenum">
              <a:rPr lang="en-US" altLang="en-US"/>
              <a:pPr/>
              <a:t>‹#›</a:t>
            </a:fld>
            <a:endParaRPr lang="en-US"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5_Three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xmlns=""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xmlns="" id="{D13536C2-DC17-4031-9948-17E37EF99112}"/>
              </a:ext>
            </a:extLst>
          </p:cNvPr>
          <p:cNvSpPr>
            <a:spLocks noGrp="1"/>
          </p:cNvSpPr>
          <p:nvPr>
            <p:ph sz="quarter" idx="11" hasCustomPrompt="1"/>
          </p:nvPr>
        </p:nvSpPr>
        <p:spPr>
          <a:xfrm>
            <a:off x="342900" y="1276710"/>
            <a:ext cx="8458200" cy="2926080"/>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xmlns="" id="{3356A590-66B5-4770-8441-82DC031F56EA}"/>
              </a:ext>
            </a:extLst>
          </p:cNvPr>
          <p:cNvSpPr>
            <a:spLocks noGrp="1"/>
          </p:cNvSpPr>
          <p:nvPr>
            <p:ph sz="quarter" idx="15" hasCustomPrompt="1"/>
          </p:nvPr>
        </p:nvSpPr>
        <p:spPr>
          <a:xfrm>
            <a:off x="342900" y="4422246"/>
            <a:ext cx="5486400" cy="1828800"/>
          </a:xfrm>
        </p:spPr>
        <p:txBody>
          <a:bodyPr>
            <a:noAutofit/>
          </a:bodyPr>
          <a:lstStyle>
            <a:lvl1pPr>
              <a:defRPr sz="2400"/>
            </a:lvl1pPr>
            <a:lvl2pPr>
              <a:defRPr sz="2400"/>
            </a:lvl2pPr>
            <a:lvl3pPr marL="640080">
              <a:defRPr sz="2000"/>
            </a:lvl3pPr>
          </a:lstStyle>
          <a:p>
            <a:pPr lvl="0"/>
            <a:r>
              <a:rPr lang="en-US" dirty="0"/>
              <a:t>Slide Content 2</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xmlns="" id="{E908CA92-5DB2-4DC0-937B-1B178AA91781}"/>
              </a:ext>
            </a:extLst>
          </p:cNvPr>
          <p:cNvSpPr>
            <a:spLocks noGrp="1"/>
          </p:cNvSpPr>
          <p:nvPr>
            <p:ph sz="quarter" idx="17" hasCustomPrompt="1"/>
          </p:nvPr>
        </p:nvSpPr>
        <p:spPr>
          <a:xfrm>
            <a:off x="6057900" y="4422246"/>
            <a:ext cx="2743200" cy="1828800"/>
          </a:xfrm>
        </p:spPr>
        <p:txBody>
          <a:bodyPr>
            <a:noAutofit/>
          </a:bodyPr>
          <a:lstStyle>
            <a:lvl1pPr>
              <a:defRPr sz="2400"/>
            </a:lvl1pPr>
            <a:lvl2pPr>
              <a:defRPr sz="2400"/>
            </a:lvl2pPr>
            <a:lvl3pPr marL="640080">
              <a:defRPr sz="2000"/>
            </a:lvl3pPr>
          </a:lstStyle>
          <a:p>
            <a:pPr lvl="0"/>
            <a:r>
              <a:rPr lang="en-US" dirty="0"/>
              <a:t>Slide Content 3</a:t>
            </a:r>
          </a:p>
          <a:p>
            <a:pPr lvl="1"/>
            <a:r>
              <a:rPr lang="en-US" dirty="0"/>
              <a:t>Second level</a:t>
            </a:r>
          </a:p>
          <a:p>
            <a:pPr lvl="2"/>
            <a:r>
              <a:rPr lang="en-US" dirty="0"/>
              <a:t>Third level</a:t>
            </a:r>
          </a:p>
        </p:txBody>
      </p:sp>
      <p:sp>
        <p:nvSpPr>
          <p:cNvPr id="11" name="Credit line">
            <a:extLst>
              <a:ext uri="{FF2B5EF4-FFF2-40B4-BE49-F238E27FC236}">
                <a16:creationId xmlns:a16="http://schemas.microsoft.com/office/drawing/2014/main" xmlns="" id="{19B85432-114E-4940-9372-B7719E3F55F1}"/>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12" name="Appendix Link">
            <a:extLst>
              <a:ext uri="{FF2B5EF4-FFF2-40B4-BE49-F238E27FC236}">
                <a16:creationId xmlns:a16="http://schemas.microsoft.com/office/drawing/2014/main" xmlns="" id="{2807A760-EC1A-49F0-BF94-106C8F4B0B6D}"/>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14" name="Slide Number Placeholder">
            <a:extLst>
              <a:ext uri="{FF2B5EF4-FFF2-40B4-BE49-F238E27FC236}">
                <a16:creationId xmlns:a16="http://schemas.microsoft.com/office/drawing/2014/main" xmlns="" id="{DAA3E3D9-773E-47E2-B16B-C074BAE621AB}"/>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xmlns="" val="3390483995"/>
      </p:ext>
    </p:extLst>
  </p:cSld>
  <p:clrMapOvr>
    <a:masterClrMapping/>
  </p:clrMapOvr>
  <p:extLst>
    <p:ext uri="{DCECCB84-F9BA-43D5-87BE-67443E8EF086}">
      <p15:sldGuideLst xmlns:p15="http://schemas.microsoft.com/office/powerpoint/2012/main" xmlns="">
        <p15:guide id="1" orient="horz" pos="2592">
          <p15:clr>
            <a:srgbClr val="FBAE40"/>
          </p15:clr>
        </p15:guide>
        <p15:guide id="2" orient="horz" pos="2736">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6_Four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xmlns=""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xmlns="" id="{D13536C2-DC17-4031-9948-17E37EF99112}"/>
              </a:ext>
            </a:extLst>
          </p:cNvPr>
          <p:cNvSpPr>
            <a:spLocks noGrp="1"/>
          </p:cNvSpPr>
          <p:nvPr>
            <p:ph sz="quarter" idx="11" hasCustomPrompt="1"/>
          </p:nvPr>
        </p:nvSpPr>
        <p:spPr>
          <a:xfrm>
            <a:off x="342900" y="1276710"/>
            <a:ext cx="8458200" cy="1097280"/>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xmlns="" id="{3356A590-66B5-4770-8441-82DC031F56EA}"/>
              </a:ext>
            </a:extLst>
          </p:cNvPr>
          <p:cNvSpPr>
            <a:spLocks noGrp="1"/>
          </p:cNvSpPr>
          <p:nvPr>
            <p:ph sz="quarter" idx="15" hasCustomPrompt="1"/>
          </p:nvPr>
        </p:nvSpPr>
        <p:spPr>
          <a:xfrm>
            <a:off x="342900" y="2569062"/>
            <a:ext cx="8458200" cy="1097280"/>
          </a:xfrm>
        </p:spPr>
        <p:txBody>
          <a:bodyPr>
            <a:noAutofit/>
          </a:bodyPr>
          <a:lstStyle>
            <a:lvl1pPr>
              <a:defRPr sz="2400"/>
            </a:lvl1pPr>
            <a:lvl2pPr>
              <a:defRPr sz="2400"/>
            </a:lvl2pPr>
            <a:lvl3pPr marL="640080">
              <a:defRPr sz="2000"/>
            </a:lvl3pPr>
          </a:lstStyle>
          <a:p>
            <a:pPr lvl="0"/>
            <a:r>
              <a:rPr lang="en-US" dirty="0"/>
              <a:t>Slide Content 2</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xmlns="" id="{E908CA92-5DB2-4DC0-937B-1B178AA91781}"/>
              </a:ext>
            </a:extLst>
          </p:cNvPr>
          <p:cNvSpPr>
            <a:spLocks noGrp="1"/>
          </p:cNvSpPr>
          <p:nvPr>
            <p:ph sz="quarter" idx="17" hasCustomPrompt="1"/>
          </p:nvPr>
        </p:nvSpPr>
        <p:spPr>
          <a:xfrm>
            <a:off x="342900" y="3861414"/>
            <a:ext cx="8458200" cy="1097280"/>
          </a:xfrm>
        </p:spPr>
        <p:txBody>
          <a:bodyPr>
            <a:noAutofit/>
          </a:bodyPr>
          <a:lstStyle>
            <a:lvl1pPr>
              <a:defRPr sz="2400"/>
            </a:lvl1pPr>
            <a:lvl2pPr>
              <a:defRPr sz="2400"/>
            </a:lvl2pPr>
            <a:lvl3pPr marL="640080">
              <a:defRPr sz="2000"/>
            </a:lvl3pPr>
          </a:lstStyle>
          <a:p>
            <a:pPr lvl="0"/>
            <a:r>
              <a:rPr lang="en-US" dirty="0"/>
              <a:t>Slide Content 3</a:t>
            </a:r>
          </a:p>
          <a:p>
            <a:pPr lvl="1"/>
            <a:r>
              <a:rPr lang="en-US" dirty="0"/>
              <a:t>Second level</a:t>
            </a:r>
          </a:p>
          <a:p>
            <a:pPr lvl="2"/>
            <a:r>
              <a:rPr lang="en-US" dirty="0"/>
              <a:t>Third level</a:t>
            </a:r>
          </a:p>
        </p:txBody>
      </p:sp>
      <p:sp>
        <p:nvSpPr>
          <p:cNvPr id="12" name="Content Placeholder 7">
            <a:extLst>
              <a:ext uri="{FF2B5EF4-FFF2-40B4-BE49-F238E27FC236}">
                <a16:creationId xmlns:a16="http://schemas.microsoft.com/office/drawing/2014/main" xmlns="" id="{8B728CCD-2639-461B-9841-57505AC13467}"/>
              </a:ext>
            </a:extLst>
          </p:cNvPr>
          <p:cNvSpPr>
            <a:spLocks noGrp="1"/>
          </p:cNvSpPr>
          <p:nvPr>
            <p:ph sz="quarter" idx="19" hasCustomPrompt="1"/>
          </p:nvPr>
        </p:nvSpPr>
        <p:spPr>
          <a:xfrm>
            <a:off x="342900" y="5153766"/>
            <a:ext cx="8458200" cy="1097280"/>
          </a:xfrm>
        </p:spPr>
        <p:txBody>
          <a:bodyPr>
            <a:noAutofit/>
          </a:bodyPr>
          <a:lstStyle>
            <a:lvl1pPr>
              <a:defRPr sz="2400"/>
            </a:lvl1pPr>
            <a:lvl2pPr>
              <a:defRPr sz="2400"/>
            </a:lvl2pPr>
            <a:lvl3pPr marL="640080">
              <a:defRPr sz="2000"/>
            </a:lvl3pPr>
          </a:lstStyle>
          <a:p>
            <a:pPr lvl="0"/>
            <a:r>
              <a:rPr lang="en-US" dirty="0"/>
              <a:t>Slide Content 4</a:t>
            </a:r>
          </a:p>
          <a:p>
            <a:pPr lvl="1"/>
            <a:r>
              <a:rPr lang="en-US" dirty="0"/>
              <a:t>Second level</a:t>
            </a:r>
          </a:p>
          <a:p>
            <a:pPr lvl="2"/>
            <a:r>
              <a:rPr lang="en-US" dirty="0"/>
              <a:t>Third level</a:t>
            </a:r>
          </a:p>
        </p:txBody>
      </p:sp>
      <p:sp>
        <p:nvSpPr>
          <p:cNvPr id="11" name="Credit line">
            <a:extLst>
              <a:ext uri="{FF2B5EF4-FFF2-40B4-BE49-F238E27FC236}">
                <a16:creationId xmlns:a16="http://schemas.microsoft.com/office/drawing/2014/main" xmlns="" id="{E88982CC-5D43-4F05-9850-0CEBE133CCC2}"/>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14" name="Appendix Link">
            <a:extLst>
              <a:ext uri="{FF2B5EF4-FFF2-40B4-BE49-F238E27FC236}">
                <a16:creationId xmlns:a16="http://schemas.microsoft.com/office/drawing/2014/main" xmlns="" id="{8216318C-739F-40F0-A6E5-C523B853AA72}"/>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15" name="Slide Number Placeholder">
            <a:extLst>
              <a:ext uri="{FF2B5EF4-FFF2-40B4-BE49-F238E27FC236}">
                <a16:creationId xmlns:a16="http://schemas.microsoft.com/office/drawing/2014/main" xmlns="" id="{33AF9386-67CD-45F8-9FD8-2F6D4054B8D0}"/>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xmlns="" val="4254127320"/>
      </p:ext>
    </p:extLst>
  </p:cSld>
  <p:clrMapOvr>
    <a:masterClrMapping/>
  </p:clrMapOvr>
  <p:extLst>
    <p:ext uri="{DCECCB84-F9BA-43D5-87BE-67443E8EF086}">
      <p15:sldGuideLst xmlns:p15="http://schemas.microsoft.com/office/powerpoint/2012/main" xmlns="">
        <p15:guide id="1" orient="horz" pos="2592">
          <p15:clr>
            <a:srgbClr val="FBAE40"/>
          </p15:clr>
        </p15:guide>
        <p15:guide id="2" orient="horz" pos="2736">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7_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xmlns=""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xmlns="" id="{D13536C2-DC17-4031-9948-17E37EF99112}"/>
              </a:ext>
            </a:extLst>
          </p:cNvPr>
          <p:cNvSpPr>
            <a:spLocks noGrp="1"/>
          </p:cNvSpPr>
          <p:nvPr>
            <p:ph sz="quarter" idx="11" hasCustomPrompt="1"/>
          </p:nvPr>
        </p:nvSpPr>
        <p:spPr>
          <a:xfrm>
            <a:off x="342900" y="1276710"/>
            <a:ext cx="8458200" cy="731520"/>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xmlns="" id="{3356A590-66B5-4770-8441-82DC031F56EA}"/>
              </a:ext>
            </a:extLst>
          </p:cNvPr>
          <p:cNvSpPr>
            <a:spLocks noGrp="1"/>
          </p:cNvSpPr>
          <p:nvPr>
            <p:ph sz="quarter" idx="15" hasCustomPrompt="1"/>
          </p:nvPr>
        </p:nvSpPr>
        <p:spPr>
          <a:xfrm>
            <a:off x="342900" y="2125273"/>
            <a:ext cx="8458200" cy="731520"/>
          </a:xfrm>
        </p:spPr>
        <p:txBody>
          <a:bodyPr>
            <a:noAutofit/>
          </a:bodyPr>
          <a:lstStyle>
            <a:lvl1pPr>
              <a:defRPr sz="2400"/>
            </a:lvl1pPr>
            <a:lvl2pPr>
              <a:defRPr sz="2400"/>
            </a:lvl2pPr>
            <a:lvl3pPr marL="640080">
              <a:defRPr sz="2000"/>
            </a:lvl3pPr>
          </a:lstStyle>
          <a:p>
            <a:pPr lvl="0"/>
            <a:r>
              <a:rPr lang="en-US" dirty="0"/>
              <a:t>Slide Content 3</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xmlns="" id="{E908CA92-5DB2-4DC0-937B-1B178AA91781}"/>
              </a:ext>
            </a:extLst>
          </p:cNvPr>
          <p:cNvSpPr>
            <a:spLocks noGrp="1"/>
          </p:cNvSpPr>
          <p:nvPr>
            <p:ph sz="quarter" idx="17" hasCustomPrompt="1"/>
          </p:nvPr>
        </p:nvSpPr>
        <p:spPr>
          <a:xfrm>
            <a:off x="342900" y="2973836"/>
            <a:ext cx="8458200" cy="731520"/>
          </a:xfrm>
        </p:spPr>
        <p:txBody>
          <a:bodyPr>
            <a:noAutofit/>
          </a:bodyPr>
          <a:lstStyle>
            <a:lvl1pPr>
              <a:defRPr sz="2400"/>
            </a:lvl1pPr>
            <a:lvl2pPr>
              <a:defRPr sz="2400"/>
            </a:lvl2pPr>
            <a:lvl3pPr marL="640080">
              <a:defRPr sz="2000"/>
            </a:lvl3pPr>
          </a:lstStyle>
          <a:p>
            <a:pPr lvl="0"/>
            <a:r>
              <a:rPr lang="en-US" dirty="0"/>
              <a:t>Slide Content 5</a:t>
            </a:r>
          </a:p>
          <a:p>
            <a:pPr lvl="1"/>
            <a:r>
              <a:rPr lang="en-US" dirty="0"/>
              <a:t>Second level</a:t>
            </a:r>
          </a:p>
          <a:p>
            <a:pPr lvl="2"/>
            <a:r>
              <a:rPr lang="en-US" dirty="0"/>
              <a:t>Third level</a:t>
            </a:r>
          </a:p>
        </p:txBody>
      </p:sp>
      <p:sp>
        <p:nvSpPr>
          <p:cNvPr id="12" name="Content Placeholder 7">
            <a:extLst>
              <a:ext uri="{FF2B5EF4-FFF2-40B4-BE49-F238E27FC236}">
                <a16:creationId xmlns:a16="http://schemas.microsoft.com/office/drawing/2014/main" xmlns="" id="{8B728CCD-2639-461B-9841-57505AC13467}"/>
              </a:ext>
            </a:extLst>
          </p:cNvPr>
          <p:cNvSpPr>
            <a:spLocks noGrp="1"/>
          </p:cNvSpPr>
          <p:nvPr>
            <p:ph sz="quarter" idx="19" hasCustomPrompt="1"/>
          </p:nvPr>
        </p:nvSpPr>
        <p:spPr>
          <a:xfrm>
            <a:off x="342900" y="3822399"/>
            <a:ext cx="8458200" cy="73152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6" name="Content Placeholder 8">
            <a:extLst>
              <a:ext uri="{FF2B5EF4-FFF2-40B4-BE49-F238E27FC236}">
                <a16:creationId xmlns:a16="http://schemas.microsoft.com/office/drawing/2014/main" xmlns="" id="{41911D2E-DB3B-4ABE-BFA4-4ECA285F3C1B}"/>
              </a:ext>
            </a:extLst>
          </p:cNvPr>
          <p:cNvSpPr>
            <a:spLocks noGrp="1"/>
          </p:cNvSpPr>
          <p:nvPr>
            <p:ph sz="quarter" idx="31" hasCustomPrompt="1"/>
          </p:nvPr>
        </p:nvSpPr>
        <p:spPr>
          <a:xfrm>
            <a:off x="342900" y="4670962"/>
            <a:ext cx="8458200" cy="73152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0" name="Content Placeholder 8">
            <a:extLst>
              <a:ext uri="{FF2B5EF4-FFF2-40B4-BE49-F238E27FC236}">
                <a16:creationId xmlns:a16="http://schemas.microsoft.com/office/drawing/2014/main" xmlns="" id="{17E0DBE9-9012-4336-81AC-9466773F9525}"/>
              </a:ext>
            </a:extLst>
          </p:cNvPr>
          <p:cNvSpPr>
            <a:spLocks noGrp="1"/>
          </p:cNvSpPr>
          <p:nvPr>
            <p:ph sz="quarter" idx="33" hasCustomPrompt="1"/>
          </p:nvPr>
        </p:nvSpPr>
        <p:spPr>
          <a:xfrm>
            <a:off x="342900" y="5519526"/>
            <a:ext cx="8458200" cy="73152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4" name="Credit line">
            <a:extLst>
              <a:ext uri="{FF2B5EF4-FFF2-40B4-BE49-F238E27FC236}">
                <a16:creationId xmlns:a16="http://schemas.microsoft.com/office/drawing/2014/main" xmlns="" id="{E3F1F188-B47B-4A54-A95D-9C9B6F4C0605}"/>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15" name="Appendix Link">
            <a:extLst>
              <a:ext uri="{FF2B5EF4-FFF2-40B4-BE49-F238E27FC236}">
                <a16:creationId xmlns:a16="http://schemas.microsoft.com/office/drawing/2014/main" xmlns="" id="{99A2F00A-9D65-460A-BE8F-ED5EC4B8B3F5}"/>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17" name="Slide Number Placeholder">
            <a:extLst>
              <a:ext uri="{FF2B5EF4-FFF2-40B4-BE49-F238E27FC236}">
                <a16:creationId xmlns:a16="http://schemas.microsoft.com/office/drawing/2014/main" xmlns="" id="{302A81B8-33E5-4015-8DCC-2BC543D74805}"/>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xmlns="" val="1819767903"/>
      </p:ext>
    </p:extLst>
  </p:cSld>
  <p:clrMapOvr>
    <a:masterClrMapping/>
  </p:clrMapOvr>
  <p:extLst>
    <p:ext uri="{DCECCB84-F9BA-43D5-87BE-67443E8EF086}">
      <p15:sldGuideLst xmlns:p15="http://schemas.microsoft.com/office/powerpoint/2012/main" xmlns="">
        <p15:guide id="1" orient="horz" pos="2592">
          <p15:clr>
            <a:srgbClr val="FBAE40"/>
          </p15:clr>
        </p15:guide>
        <p15:guide id="2" orient="horz" pos="2736">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8_Seven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xmlns=""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xmlns="" id="{D13536C2-DC17-4031-9948-17E37EF99112}"/>
              </a:ext>
            </a:extLst>
          </p:cNvPr>
          <p:cNvSpPr>
            <a:spLocks noGrp="1"/>
          </p:cNvSpPr>
          <p:nvPr>
            <p:ph sz="quarter" idx="11" hasCustomPrompt="1"/>
          </p:nvPr>
        </p:nvSpPr>
        <p:spPr>
          <a:xfrm>
            <a:off x="342900" y="1276710"/>
            <a:ext cx="8458200" cy="640080"/>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xmlns="" id="{3356A590-66B5-4770-8441-82DC031F56EA}"/>
              </a:ext>
            </a:extLst>
          </p:cNvPr>
          <p:cNvSpPr>
            <a:spLocks noGrp="1"/>
          </p:cNvSpPr>
          <p:nvPr>
            <p:ph sz="quarter" idx="15" hasCustomPrompt="1"/>
          </p:nvPr>
        </p:nvSpPr>
        <p:spPr>
          <a:xfrm>
            <a:off x="342900" y="1999086"/>
            <a:ext cx="8458200" cy="640080"/>
          </a:xfrm>
        </p:spPr>
        <p:txBody>
          <a:bodyPr>
            <a:noAutofit/>
          </a:bodyPr>
          <a:lstStyle>
            <a:lvl1pPr>
              <a:defRPr sz="2400"/>
            </a:lvl1pPr>
            <a:lvl2pPr>
              <a:defRPr sz="2400"/>
            </a:lvl2pPr>
            <a:lvl3pPr marL="640080">
              <a:defRPr sz="2000"/>
            </a:lvl3pPr>
          </a:lstStyle>
          <a:p>
            <a:pPr lvl="0"/>
            <a:r>
              <a:rPr lang="en-US" dirty="0"/>
              <a:t>Slide Content 3</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xmlns="" id="{E908CA92-5DB2-4DC0-937B-1B178AA91781}"/>
              </a:ext>
            </a:extLst>
          </p:cNvPr>
          <p:cNvSpPr>
            <a:spLocks noGrp="1"/>
          </p:cNvSpPr>
          <p:nvPr>
            <p:ph sz="quarter" idx="17" hasCustomPrompt="1"/>
          </p:nvPr>
        </p:nvSpPr>
        <p:spPr>
          <a:xfrm>
            <a:off x="342900" y="2721462"/>
            <a:ext cx="8458200" cy="640080"/>
          </a:xfrm>
        </p:spPr>
        <p:txBody>
          <a:bodyPr>
            <a:noAutofit/>
          </a:bodyPr>
          <a:lstStyle>
            <a:lvl1pPr>
              <a:defRPr sz="2400"/>
            </a:lvl1pPr>
            <a:lvl2pPr>
              <a:defRPr sz="2400"/>
            </a:lvl2pPr>
            <a:lvl3pPr marL="640080">
              <a:defRPr sz="2000"/>
            </a:lvl3pPr>
          </a:lstStyle>
          <a:p>
            <a:pPr lvl="0"/>
            <a:r>
              <a:rPr lang="en-US" dirty="0"/>
              <a:t>Slide Content 5</a:t>
            </a:r>
          </a:p>
          <a:p>
            <a:pPr lvl="1"/>
            <a:r>
              <a:rPr lang="en-US" dirty="0"/>
              <a:t>Second level</a:t>
            </a:r>
          </a:p>
          <a:p>
            <a:pPr lvl="2"/>
            <a:r>
              <a:rPr lang="en-US" dirty="0"/>
              <a:t>Third level</a:t>
            </a:r>
          </a:p>
        </p:txBody>
      </p:sp>
      <p:sp>
        <p:nvSpPr>
          <p:cNvPr id="12" name="Content Placeholder 7">
            <a:extLst>
              <a:ext uri="{FF2B5EF4-FFF2-40B4-BE49-F238E27FC236}">
                <a16:creationId xmlns:a16="http://schemas.microsoft.com/office/drawing/2014/main" xmlns="" id="{8B728CCD-2639-461B-9841-57505AC13467}"/>
              </a:ext>
            </a:extLst>
          </p:cNvPr>
          <p:cNvSpPr>
            <a:spLocks noGrp="1"/>
          </p:cNvSpPr>
          <p:nvPr>
            <p:ph sz="quarter" idx="19" hasCustomPrompt="1"/>
          </p:nvPr>
        </p:nvSpPr>
        <p:spPr>
          <a:xfrm>
            <a:off x="342900" y="3443838"/>
            <a:ext cx="84582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6" name="Content Placeholder 8">
            <a:extLst>
              <a:ext uri="{FF2B5EF4-FFF2-40B4-BE49-F238E27FC236}">
                <a16:creationId xmlns:a16="http://schemas.microsoft.com/office/drawing/2014/main" xmlns="" id="{41911D2E-DB3B-4ABE-BFA4-4ECA285F3C1B}"/>
              </a:ext>
            </a:extLst>
          </p:cNvPr>
          <p:cNvSpPr>
            <a:spLocks noGrp="1"/>
          </p:cNvSpPr>
          <p:nvPr>
            <p:ph sz="quarter" idx="31" hasCustomPrompt="1"/>
          </p:nvPr>
        </p:nvSpPr>
        <p:spPr>
          <a:xfrm>
            <a:off x="342900" y="4166214"/>
            <a:ext cx="84582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0" name="Content Placeholder 8">
            <a:extLst>
              <a:ext uri="{FF2B5EF4-FFF2-40B4-BE49-F238E27FC236}">
                <a16:creationId xmlns:a16="http://schemas.microsoft.com/office/drawing/2014/main" xmlns="" id="{17E0DBE9-9012-4336-81AC-9466773F9525}"/>
              </a:ext>
            </a:extLst>
          </p:cNvPr>
          <p:cNvSpPr>
            <a:spLocks noGrp="1"/>
          </p:cNvSpPr>
          <p:nvPr>
            <p:ph sz="quarter" idx="33" hasCustomPrompt="1"/>
          </p:nvPr>
        </p:nvSpPr>
        <p:spPr>
          <a:xfrm>
            <a:off x="342900" y="4888590"/>
            <a:ext cx="84582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2" name="Content Placeholder 8">
            <a:extLst>
              <a:ext uri="{FF2B5EF4-FFF2-40B4-BE49-F238E27FC236}">
                <a16:creationId xmlns:a16="http://schemas.microsoft.com/office/drawing/2014/main" xmlns="" id="{5D6582B6-E9CC-4961-A0B1-16E40B747669}"/>
              </a:ext>
            </a:extLst>
          </p:cNvPr>
          <p:cNvSpPr>
            <a:spLocks noGrp="1"/>
          </p:cNvSpPr>
          <p:nvPr>
            <p:ph sz="quarter" idx="35" hasCustomPrompt="1"/>
          </p:nvPr>
        </p:nvSpPr>
        <p:spPr>
          <a:xfrm>
            <a:off x="342900" y="5610966"/>
            <a:ext cx="84582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5" name="Credit line">
            <a:extLst>
              <a:ext uri="{FF2B5EF4-FFF2-40B4-BE49-F238E27FC236}">
                <a16:creationId xmlns:a16="http://schemas.microsoft.com/office/drawing/2014/main" xmlns="" id="{194413E1-24F9-4B3E-92BB-B924348B686C}"/>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17" name="Appendix Link">
            <a:extLst>
              <a:ext uri="{FF2B5EF4-FFF2-40B4-BE49-F238E27FC236}">
                <a16:creationId xmlns:a16="http://schemas.microsoft.com/office/drawing/2014/main" xmlns="" id="{F5C7E8B8-9FD9-4A42-A3A3-D6FEC84AC15D}"/>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18" name="Slide Number Placeholder">
            <a:extLst>
              <a:ext uri="{FF2B5EF4-FFF2-40B4-BE49-F238E27FC236}">
                <a16:creationId xmlns:a16="http://schemas.microsoft.com/office/drawing/2014/main" xmlns="" id="{0E3DF607-DE1F-41E1-A6E2-214E629A539D}"/>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xmlns="" val="865972370"/>
      </p:ext>
    </p:extLst>
  </p:cSld>
  <p:clrMapOvr>
    <a:masterClrMapping/>
  </p:clrMapOvr>
  <p:extLst>
    <p:ext uri="{DCECCB84-F9BA-43D5-87BE-67443E8EF086}">
      <p15:sldGuideLst xmlns:p15="http://schemas.microsoft.com/office/powerpoint/2012/main" xmlns="">
        <p15:guide id="1" orient="horz" pos="2592">
          <p15:clr>
            <a:srgbClr val="FBAE40"/>
          </p15:clr>
        </p15:guide>
        <p15:guide id="2" orient="horz" pos="2736">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9_Eight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xmlns=""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xmlns="" id="{D13536C2-DC17-4031-9948-17E37EF99112}"/>
              </a:ext>
            </a:extLst>
          </p:cNvPr>
          <p:cNvSpPr>
            <a:spLocks noGrp="1"/>
          </p:cNvSpPr>
          <p:nvPr>
            <p:ph sz="quarter" idx="11" hasCustomPrompt="1"/>
          </p:nvPr>
        </p:nvSpPr>
        <p:spPr>
          <a:xfrm>
            <a:off x="342900" y="1276710"/>
            <a:ext cx="8458200" cy="548640"/>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xmlns="" id="{3356A590-66B5-4770-8441-82DC031F56EA}"/>
              </a:ext>
            </a:extLst>
          </p:cNvPr>
          <p:cNvSpPr>
            <a:spLocks noGrp="1"/>
          </p:cNvSpPr>
          <p:nvPr>
            <p:ph sz="quarter" idx="15" hasCustomPrompt="1"/>
          </p:nvPr>
        </p:nvSpPr>
        <p:spPr>
          <a:xfrm>
            <a:off x="342900" y="1908952"/>
            <a:ext cx="8458200" cy="548640"/>
          </a:xfrm>
        </p:spPr>
        <p:txBody>
          <a:bodyPr>
            <a:noAutofit/>
          </a:bodyPr>
          <a:lstStyle>
            <a:lvl1pPr>
              <a:defRPr sz="2400"/>
            </a:lvl1pPr>
            <a:lvl2pPr>
              <a:defRPr sz="2400"/>
            </a:lvl2pPr>
            <a:lvl3pPr marL="640080">
              <a:defRPr sz="2000"/>
            </a:lvl3pPr>
          </a:lstStyle>
          <a:p>
            <a:pPr lvl="0"/>
            <a:r>
              <a:rPr lang="en-US" dirty="0"/>
              <a:t>Slide Content 3</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xmlns="" id="{E908CA92-5DB2-4DC0-937B-1B178AA91781}"/>
              </a:ext>
            </a:extLst>
          </p:cNvPr>
          <p:cNvSpPr>
            <a:spLocks noGrp="1"/>
          </p:cNvSpPr>
          <p:nvPr>
            <p:ph sz="quarter" idx="17" hasCustomPrompt="1"/>
          </p:nvPr>
        </p:nvSpPr>
        <p:spPr>
          <a:xfrm>
            <a:off x="342900" y="2541194"/>
            <a:ext cx="8458200" cy="548640"/>
          </a:xfrm>
        </p:spPr>
        <p:txBody>
          <a:bodyPr>
            <a:noAutofit/>
          </a:bodyPr>
          <a:lstStyle>
            <a:lvl1pPr>
              <a:defRPr sz="2400"/>
            </a:lvl1pPr>
            <a:lvl2pPr>
              <a:defRPr sz="2400"/>
            </a:lvl2pPr>
            <a:lvl3pPr marL="640080">
              <a:defRPr sz="2000"/>
            </a:lvl3pPr>
          </a:lstStyle>
          <a:p>
            <a:pPr lvl="0"/>
            <a:r>
              <a:rPr lang="en-US" dirty="0"/>
              <a:t>Slide Content 5</a:t>
            </a:r>
          </a:p>
          <a:p>
            <a:pPr lvl="1"/>
            <a:r>
              <a:rPr lang="en-US" dirty="0"/>
              <a:t>Second level</a:t>
            </a:r>
          </a:p>
          <a:p>
            <a:pPr lvl="2"/>
            <a:r>
              <a:rPr lang="en-US" dirty="0"/>
              <a:t>Third level</a:t>
            </a:r>
          </a:p>
        </p:txBody>
      </p:sp>
      <p:sp>
        <p:nvSpPr>
          <p:cNvPr id="12" name="Content Placeholder 7">
            <a:extLst>
              <a:ext uri="{FF2B5EF4-FFF2-40B4-BE49-F238E27FC236}">
                <a16:creationId xmlns:a16="http://schemas.microsoft.com/office/drawing/2014/main" xmlns="" id="{8B728CCD-2639-461B-9841-57505AC13467}"/>
              </a:ext>
            </a:extLst>
          </p:cNvPr>
          <p:cNvSpPr>
            <a:spLocks noGrp="1"/>
          </p:cNvSpPr>
          <p:nvPr>
            <p:ph sz="quarter" idx="19" hasCustomPrompt="1"/>
          </p:nvPr>
        </p:nvSpPr>
        <p:spPr>
          <a:xfrm>
            <a:off x="342900" y="3173436"/>
            <a:ext cx="84582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6" name="Content Placeholder 8">
            <a:extLst>
              <a:ext uri="{FF2B5EF4-FFF2-40B4-BE49-F238E27FC236}">
                <a16:creationId xmlns:a16="http://schemas.microsoft.com/office/drawing/2014/main" xmlns="" id="{41911D2E-DB3B-4ABE-BFA4-4ECA285F3C1B}"/>
              </a:ext>
            </a:extLst>
          </p:cNvPr>
          <p:cNvSpPr>
            <a:spLocks noGrp="1"/>
          </p:cNvSpPr>
          <p:nvPr>
            <p:ph sz="quarter" idx="31" hasCustomPrompt="1"/>
          </p:nvPr>
        </p:nvSpPr>
        <p:spPr>
          <a:xfrm>
            <a:off x="342900" y="3805678"/>
            <a:ext cx="84582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0" name="Content Placeholder 8">
            <a:extLst>
              <a:ext uri="{FF2B5EF4-FFF2-40B4-BE49-F238E27FC236}">
                <a16:creationId xmlns:a16="http://schemas.microsoft.com/office/drawing/2014/main" xmlns="" id="{17E0DBE9-9012-4336-81AC-9466773F9525}"/>
              </a:ext>
            </a:extLst>
          </p:cNvPr>
          <p:cNvSpPr>
            <a:spLocks noGrp="1"/>
          </p:cNvSpPr>
          <p:nvPr>
            <p:ph sz="quarter" idx="33" hasCustomPrompt="1"/>
          </p:nvPr>
        </p:nvSpPr>
        <p:spPr>
          <a:xfrm>
            <a:off x="342900" y="4437920"/>
            <a:ext cx="84582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2" name="Content Placeholder 8">
            <a:extLst>
              <a:ext uri="{FF2B5EF4-FFF2-40B4-BE49-F238E27FC236}">
                <a16:creationId xmlns:a16="http://schemas.microsoft.com/office/drawing/2014/main" xmlns="" id="{5D6582B6-E9CC-4961-A0B1-16E40B747669}"/>
              </a:ext>
            </a:extLst>
          </p:cNvPr>
          <p:cNvSpPr>
            <a:spLocks noGrp="1"/>
          </p:cNvSpPr>
          <p:nvPr>
            <p:ph sz="quarter" idx="35" hasCustomPrompt="1"/>
          </p:nvPr>
        </p:nvSpPr>
        <p:spPr>
          <a:xfrm>
            <a:off x="342900" y="5070162"/>
            <a:ext cx="84582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4" name="Content Placeholder 8">
            <a:extLst>
              <a:ext uri="{FF2B5EF4-FFF2-40B4-BE49-F238E27FC236}">
                <a16:creationId xmlns:a16="http://schemas.microsoft.com/office/drawing/2014/main" xmlns="" id="{FCBD3762-5ECC-4CC7-8369-83E4CE556B11}"/>
              </a:ext>
            </a:extLst>
          </p:cNvPr>
          <p:cNvSpPr>
            <a:spLocks noGrp="1"/>
          </p:cNvSpPr>
          <p:nvPr>
            <p:ph sz="quarter" idx="37" hasCustomPrompt="1"/>
          </p:nvPr>
        </p:nvSpPr>
        <p:spPr>
          <a:xfrm>
            <a:off x="342900" y="5702406"/>
            <a:ext cx="84582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5" name="Credit line">
            <a:extLst>
              <a:ext uri="{FF2B5EF4-FFF2-40B4-BE49-F238E27FC236}">
                <a16:creationId xmlns:a16="http://schemas.microsoft.com/office/drawing/2014/main" xmlns="" id="{288556A8-5617-425C-8FB4-D3F09F5556D7}"/>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17" name="Appendix Link">
            <a:extLst>
              <a:ext uri="{FF2B5EF4-FFF2-40B4-BE49-F238E27FC236}">
                <a16:creationId xmlns:a16="http://schemas.microsoft.com/office/drawing/2014/main" xmlns="" id="{88D90C7C-A465-44DC-8D6E-B4C5B19BA33B}"/>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18" name="Slide Number Placeholder">
            <a:extLst>
              <a:ext uri="{FF2B5EF4-FFF2-40B4-BE49-F238E27FC236}">
                <a16:creationId xmlns:a16="http://schemas.microsoft.com/office/drawing/2014/main" xmlns="" id="{4AD6EDDA-7564-4343-AC70-8A7C82F623A6}"/>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xmlns="" val="4281512099"/>
      </p:ext>
    </p:extLst>
  </p:cSld>
  <p:clrMapOvr>
    <a:masterClrMapping/>
  </p:clrMapOvr>
  <p:extLst>
    <p:ext uri="{DCECCB84-F9BA-43D5-87BE-67443E8EF086}">
      <p15:sldGuideLst xmlns:p15="http://schemas.microsoft.com/office/powerpoint/2012/main" xmlns="">
        <p15:guide id="1" orient="horz" pos="2592">
          <p15:clr>
            <a:srgbClr val="FBAE40"/>
          </p15:clr>
        </p15:guide>
        <p15:guide id="2" orient="horz" pos="2736">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0_Twelve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xmlns=""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xmlns="" id="{D13536C2-DC17-4031-9948-17E37EF99112}"/>
              </a:ext>
            </a:extLst>
          </p:cNvPr>
          <p:cNvSpPr>
            <a:spLocks noGrp="1"/>
          </p:cNvSpPr>
          <p:nvPr>
            <p:ph sz="quarter" idx="11" hasCustomPrompt="1"/>
          </p:nvPr>
        </p:nvSpPr>
        <p:spPr>
          <a:xfrm>
            <a:off x="342900" y="1276710"/>
            <a:ext cx="4114800" cy="731520"/>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xmlns="" id="{0B2D170F-7AF9-40BB-A11B-08474DF5C3AA}"/>
              </a:ext>
            </a:extLst>
          </p:cNvPr>
          <p:cNvSpPr>
            <a:spLocks noGrp="1"/>
          </p:cNvSpPr>
          <p:nvPr>
            <p:ph sz="quarter" idx="14" hasCustomPrompt="1"/>
          </p:nvPr>
        </p:nvSpPr>
        <p:spPr>
          <a:xfrm>
            <a:off x="4686300" y="1276710"/>
            <a:ext cx="4114800" cy="731520"/>
          </a:xfrm>
        </p:spPr>
        <p:txBody>
          <a:bodyPr>
            <a:noAutofit/>
          </a:bodyPr>
          <a:lstStyle>
            <a:lvl1pPr>
              <a:defRPr sz="2400"/>
            </a:lvl1pPr>
            <a:lvl2pPr>
              <a:defRPr sz="2400"/>
            </a:lvl2pPr>
            <a:lvl3pPr marL="640080">
              <a:defRPr sz="2000"/>
            </a:lvl3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xmlns="" id="{3356A590-66B5-4770-8441-82DC031F56EA}"/>
              </a:ext>
            </a:extLst>
          </p:cNvPr>
          <p:cNvSpPr>
            <a:spLocks noGrp="1"/>
          </p:cNvSpPr>
          <p:nvPr>
            <p:ph sz="quarter" idx="15" hasCustomPrompt="1"/>
          </p:nvPr>
        </p:nvSpPr>
        <p:spPr>
          <a:xfrm>
            <a:off x="342900" y="2125273"/>
            <a:ext cx="4114800" cy="731520"/>
          </a:xfrm>
        </p:spPr>
        <p:txBody>
          <a:bodyPr>
            <a:noAutofit/>
          </a:bodyPr>
          <a:lstStyle>
            <a:lvl1pPr>
              <a:defRPr sz="2400"/>
            </a:lvl1pPr>
            <a:lvl2pPr>
              <a:defRPr sz="2400"/>
            </a:lvl2pPr>
            <a:lvl3pPr marL="640080">
              <a:defRPr sz="2000"/>
            </a:lvl3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xmlns="" id="{30BD29E5-BD7B-4CD0-9B09-8F8B24F89FBE}"/>
              </a:ext>
            </a:extLst>
          </p:cNvPr>
          <p:cNvSpPr>
            <a:spLocks noGrp="1"/>
          </p:cNvSpPr>
          <p:nvPr>
            <p:ph sz="quarter" idx="16" hasCustomPrompt="1"/>
          </p:nvPr>
        </p:nvSpPr>
        <p:spPr>
          <a:xfrm>
            <a:off x="4686300" y="2125273"/>
            <a:ext cx="4114800" cy="731520"/>
          </a:xfrm>
        </p:spPr>
        <p:txBody>
          <a:bodyPr>
            <a:noAutofit/>
          </a:bodyPr>
          <a:lstStyle>
            <a:lvl1pPr>
              <a:defRPr sz="2400"/>
            </a:lvl1pPr>
            <a:lvl2pPr>
              <a:defRPr sz="2400"/>
            </a:lvl2pPr>
            <a:lvl3pPr marL="640080">
              <a:defRPr sz="2000"/>
            </a:lvl3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xmlns="" id="{E908CA92-5DB2-4DC0-937B-1B178AA91781}"/>
              </a:ext>
            </a:extLst>
          </p:cNvPr>
          <p:cNvSpPr>
            <a:spLocks noGrp="1"/>
          </p:cNvSpPr>
          <p:nvPr>
            <p:ph sz="quarter" idx="17" hasCustomPrompt="1"/>
          </p:nvPr>
        </p:nvSpPr>
        <p:spPr>
          <a:xfrm>
            <a:off x="342900" y="2973836"/>
            <a:ext cx="4114800" cy="731520"/>
          </a:xfrm>
        </p:spPr>
        <p:txBody>
          <a:bodyPr>
            <a:noAutofit/>
          </a:bodyPr>
          <a:lstStyle>
            <a:lvl1pPr>
              <a:defRPr sz="2400"/>
            </a:lvl1pPr>
            <a:lvl2pPr>
              <a:defRPr sz="2400"/>
            </a:lvl2pPr>
            <a:lvl3pPr marL="640080">
              <a:defRPr sz="2000"/>
            </a:lvl3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xmlns="" id="{8B728CCD-2639-461B-9841-57505AC13467}"/>
              </a:ext>
            </a:extLst>
          </p:cNvPr>
          <p:cNvSpPr>
            <a:spLocks noGrp="1"/>
          </p:cNvSpPr>
          <p:nvPr>
            <p:ph sz="quarter" idx="18" hasCustomPrompt="1"/>
          </p:nvPr>
        </p:nvSpPr>
        <p:spPr>
          <a:xfrm>
            <a:off x="4686300" y="2973836"/>
            <a:ext cx="4114800" cy="73152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2" name="Content Placeholder 7">
            <a:extLst>
              <a:ext uri="{FF2B5EF4-FFF2-40B4-BE49-F238E27FC236}">
                <a16:creationId xmlns:a16="http://schemas.microsoft.com/office/drawing/2014/main" xmlns="" id="{8B728CCD-2639-461B-9841-57505AC13467}"/>
              </a:ext>
            </a:extLst>
          </p:cNvPr>
          <p:cNvSpPr>
            <a:spLocks noGrp="1"/>
          </p:cNvSpPr>
          <p:nvPr>
            <p:ph sz="quarter" idx="19" hasCustomPrompt="1"/>
          </p:nvPr>
        </p:nvSpPr>
        <p:spPr>
          <a:xfrm>
            <a:off x="342900" y="3822399"/>
            <a:ext cx="4114800" cy="73152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4" name="Content Placeholder 8">
            <a:extLst>
              <a:ext uri="{FF2B5EF4-FFF2-40B4-BE49-F238E27FC236}">
                <a16:creationId xmlns:a16="http://schemas.microsoft.com/office/drawing/2014/main" xmlns="" id="{8B728CCD-2639-461B-9841-57505AC13467}"/>
              </a:ext>
            </a:extLst>
          </p:cNvPr>
          <p:cNvSpPr>
            <a:spLocks noGrp="1"/>
          </p:cNvSpPr>
          <p:nvPr>
            <p:ph sz="quarter" idx="20" hasCustomPrompt="1"/>
          </p:nvPr>
        </p:nvSpPr>
        <p:spPr>
          <a:xfrm>
            <a:off x="4686300" y="3822399"/>
            <a:ext cx="4114800" cy="73152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6" name="Content Placeholder 8">
            <a:extLst>
              <a:ext uri="{FF2B5EF4-FFF2-40B4-BE49-F238E27FC236}">
                <a16:creationId xmlns:a16="http://schemas.microsoft.com/office/drawing/2014/main" xmlns="" id="{41911D2E-DB3B-4ABE-BFA4-4ECA285F3C1B}"/>
              </a:ext>
            </a:extLst>
          </p:cNvPr>
          <p:cNvSpPr>
            <a:spLocks noGrp="1"/>
          </p:cNvSpPr>
          <p:nvPr>
            <p:ph sz="quarter" idx="31" hasCustomPrompt="1"/>
          </p:nvPr>
        </p:nvSpPr>
        <p:spPr>
          <a:xfrm>
            <a:off x="342900" y="4670962"/>
            <a:ext cx="4114800" cy="73152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7" name="Content Placeholder 8">
            <a:extLst>
              <a:ext uri="{FF2B5EF4-FFF2-40B4-BE49-F238E27FC236}">
                <a16:creationId xmlns:a16="http://schemas.microsoft.com/office/drawing/2014/main" xmlns="" id="{510AB7B5-A7A8-4824-BF57-E1A4A7E78C2F}"/>
              </a:ext>
            </a:extLst>
          </p:cNvPr>
          <p:cNvSpPr>
            <a:spLocks noGrp="1"/>
          </p:cNvSpPr>
          <p:nvPr>
            <p:ph sz="quarter" idx="32" hasCustomPrompt="1"/>
          </p:nvPr>
        </p:nvSpPr>
        <p:spPr>
          <a:xfrm>
            <a:off x="4686300" y="4670962"/>
            <a:ext cx="4114800" cy="73152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0" name="Content Placeholder 8">
            <a:extLst>
              <a:ext uri="{FF2B5EF4-FFF2-40B4-BE49-F238E27FC236}">
                <a16:creationId xmlns:a16="http://schemas.microsoft.com/office/drawing/2014/main" xmlns="" id="{17E0DBE9-9012-4336-81AC-9466773F9525}"/>
              </a:ext>
            </a:extLst>
          </p:cNvPr>
          <p:cNvSpPr>
            <a:spLocks noGrp="1"/>
          </p:cNvSpPr>
          <p:nvPr>
            <p:ph sz="quarter" idx="33" hasCustomPrompt="1"/>
          </p:nvPr>
        </p:nvSpPr>
        <p:spPr>
          <a:xfrm>
            <a:off x="342900" y="5519526"/>
            <a:ext cx="4114800" cy="73152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1" name="Content Placeholder 8">
            <a:extLst>
              <a:ext uri="{FF2B5EF4-FFF2-40B4-BE49-F238E27FC236}">
                <a16:creationId xmlns:a16="http://schemas.microsoft.com/office/drawing/2014/main" xmlns="" id="{E13DB454-3A0C-44CC-80CA-B7ECEC0F121D}"/>
              </a:ext>
            </a:extLst>
          </p:cNvPr>
          <p:cNvSpPr>
            <a:spLocks noGrp="1"/>
          </p:cNvSpPr>
          <p:nvPr>
            <p:ph sz="quarter" idx="34" hasCustomPrompt="1"/>
          </p:nvPr>
        </p:nvSpPr>
        <p:spPr>
          <a:xfrm>
            <a:off x="4686300" y="5519526"/>
            <a:ext cx="4114800" cy="73152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9" name="Credit line">
            <a:extLst>
              <a:ext uri="{FF2B5EF4-FFF2-40B4-BE49-F238E27FC236}">
                <a16:creationId xmlns:a16="http://schemas.microsoft.com/office/drawing/2014/main" xmlns="" id="{921D1CBB-29B1-4AF0-85AC-05CEEB2E53B8}"/>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22" name="Appendix Link">
            <a:extLst>
              <a:ext uri="{FF2B5EF4-FFF2-40B4-BE49-F238E27FC236}">
                <a16:creationId xmlns:a16="http://schemas.microsoft.com/office/drawing/2014/main" xmlns="" id="{7266FB79-AEAE-4524-B1F5-620958A3E0C9}"/>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23" name="Slide Number Placeholder">
            <a:extLst>
              <a:ext uri="{FF2B5EF4-FFF2-40B4-BE49-F238E27FC236}">
                <a16:creationId xmlns:a16="http://schemas.microsoft.com/office/drawing/2014/main" xmlns="" id="{0756988A-F8DB-4476-8924-C443088A44BB}"/>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xmlns="" val="117571867"/>
      </p:ext>
    </p:extLst>
  </p:cSld>
  <p:clrMapOvr>
    <a:masterClrMapping/>
  </p:clrMapOvr>
  <p:extLst>
    <p:ext uri="{DCECCB84-F9BA-43D5-87BE-67443E8EF086}">
      <p15:sldGuideLst xmlns:p15="http://schemas.microsoft.com/office/powerpoint/2012/main" xmlns="">
        <p15:guide id="1" orient="horz" pos="2592">
          <p15:clr>
            <a:srgbClr val="FBAE40"/>
          </p15:clr>
        </p15:guide>
        <p15:guide id="2" orient="horz" pos="2736">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1_Fourteen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xmlns=""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xmlns="" id="{D13536C2-DC17-4031-9948-17E37EF99112}"/>
              </a:ext>
            </a:extLst>
          </p:cNvPr>
          <p:cNvSpPr>
            <a:spLocks noGrp="1"/>
          </p:cNvSpPr>
          <p:nvPr>
            <p:ph sz="quarter" idx="11" hasCustomPrompt="1"/>
          </p:nvPr>
        </p:nvSpPr>
        <p:spPr>
          <a:xfrm>
            <a:off x="342900" y="1276710"/>
            <a:ext cx="4114800" cy="640080"/>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xmlns="" id="{0B2D170F-7AF9-40BB-A11B-08474DF5C3AA}"/>
              </a:ext>
            </a:extLst>
          </p:cNvPr>
          <p:cNvSpPr>
            <a:spLocks noGrp="1"/>
          </p:cNvSpPr>
          <p:nvPr>
            <p:ph sz="quarter" idx="14" hasCustomPrompt="1"/>
          </p:nvPr>
        </p:nvSpPr>
        <p:spPr>
          <a:xfrm>
            <a:off x="4686300" y="1276710"/>
            <a:ext cx="4114800" cy="640080"/>
          </a:xfrm>
        </p:spPr>
        <p:txBody>
          <a:bodyPr>
            <a:noAutofit/>
          </a:bodyPr>
          <a:lstStyle>
            <a:lvl1pPr>
              <a:defRPr sz="2400"/>
            </a:lvl1pPr>
            <a:lvl2pPr>
              <a:defRPr sz="2400"/>
            </a:lvl2pPr>
            <a:lvl3pPr marL="640080">
              <a:defRPr sz="2000"/>
            </a:lvl3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xmlns="" id="{3356A590-66B5-4770-8441-82DC031F56EA}"/>
              </a:ext>
            </a:extLst>
          </p:cNvPr>
          <p:cNvSpPr>
            <a:spLocks noGrp="1"/>
          </p:cNvSpPr>
          <p:nvPr>
            <p:ph sz="quarter" idx="15" hasCustomPrompt="1"/>
          </p:nvPr>
        </p:nvSpPr>
        <p:spPr>
          <a:xfrm>
            <a:off x="342900" y="1999086"/>
            <a:ext cx="4114800" cy="640080"/>
          </a:xfrm>
        </p:spPr>
        <p:txBody>
          <a:bodyPr>
            <a:noAutofit/>
          </a:bodyPr>
          <a:lstStyle>
            <a:lvl1pPr>
              <a:defRPr sz="2400"/>
            </a:lvl1pPr>
            <a:lvl2pPr>
              <a:defRPr sz="2400"/>
            </a:lvl2pPr>
            <a:lvl3pPr marL="640080">
              <a:defRPr sz="2000"/>
            </a:lvl3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xmlns="" id="{30BD29E5-BD7B-4CD0-9B09-8F8B24F89FBE}"/>
              </a:ext>
            </a:extLst>
          </p:cNvPr>
          <p:cNvSpPr>
            <a:spLocks noGrp="1"/>
          </p:cNvSpPr>
          <p:nvPr>
            <p:ph sz="quarter" idx="16" hasCustomPrompt="1"/>
          </p:nvPr>
        </p:nvSpPr>
        <p:spPr>
          <a:xfrm>
            <a:off x="4686300" y="1999086"/>
            <a:ext cx="4114800" cy="640080"/>
          </a:xfrm>
        </p:spPr>
        <p:txBody>
          <a:bodyPr>
            <a:noAutofit/>
          </a:bodyPr>
          <a:lstStyle>
            <a:lvl1pPr>
              <a:defRPr sz="2400"/>
            </a:lvl1pPr>
            <a:lvl2pPr>
              <a:defRPr sz="2400"/>
            </a:lvl2pPr>
            <a:lvl3pPr marL="640080">
              <a:defRPr sz="2000"/>
            </a:lvl3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xmlns="" id="{E908CA92-5DB2-4DC0-937B-1B178AA91781}"/>
              </a:ext>
            </a:extLst>
          </p:cNvPr>
          <p:cNvSpPr>
            <a:spLocks noGrp="1"/>
          </p:cNvSpPr>
          <p:nvPr>
            <p:ph sz="quarter" idx="17" hasCustomPrompt="1"/>
          </p:nvPr>
        </p:nvSpPr>
        <p:spPr>
          <a:xfrm>
            <a:off x="342900" y="2721462"/>
            <a:ext cx="4114800" cy="640080"/>
          </a:xfrm>
        </p:spPr>
        <p:txBody>
          <a:bodyPr>
            <a:noAutofit/>
          </a:bodyPr>
          <a:lstStyle>
            <a:lvl1pPr>
              <a:defRPr sz="2400"/>
            </a:lvl1pPr>
            <a:lvl2pPr>
              <a:defRPr sz="2400"/>
            </a:lvl2pPr>
            <a:lvl3pPr marL="640080">
              <a:defRPr sz="2000"/>
            </a:lvl3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xmlns="" id="{8B728CCD-2639-461B-9841-57505AC13467}"/>
              </a:ext>
            </a:extLst>
          </p:cNvPr>
          <p:cNvSpPr>
            <a:spLocks noGrp="1"/>
          </p:cNvSpPr>
          <p:nvPr>
            <p:ph sz="quarter" idx="18" hasCustomPrompt="1"/>
          </p:nvPr>
        </p:nvSpPr>
        <p:spPr>
          <a:xfrm>
            <a:off x="4686300" y="2721462"/>
            <a:ext cx="41148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2" name="Content Placeholder 7">
            <a:extLst>
              <a:ext uri="{FF2B5EF4-FFF2-40B4-BE49-F238E27FC236}">
                <a16:creationId xmlns:a16="http://schemas.microsoft.com/office/drawing/2014/main" xmlns="" id="{8B728CCD-2639-461B-9841-57505AC13467}"/>
              </a:ext>
            </a:extLst>
          </p:cNvPr>
          <p:cNvSpPr>
            <a:spLocks noGrp="1"/>
          </p:cNvSpPr>
          <p:nvPr>
            <p:ph sz="quarter" idx="19" hasCustomPrompt="1"/>
          </p:nvPr>
        </p:nvSpPr>
        <p:spPr>
          <a:xfrm>
            <a:off x="342900" y="3443838"/>
            <a:ext cx="41148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4" name="Content Placeholder 8">
            <a:extLst>
              <a:ext uri="{FF2B5EF4-FFF2-40B4-BE49-F238E27FC236}">
                <a16:creationId xmlns:a16="http://schemas.microsoft.com/office/drawing/2014/main" xmlns="" id="{8B728CCD-2639-461B-9841-57505AC13467}"/>
              </a:ext>
            </a:extLst>
          </p:cNvPr>
          <p:cNvSpPr>
            <a:spLocks noGrp="1"/>
          </p:cNvSpPr>
          <p:nvPr>
            <p:ph sz="quarter" idx="20" hasCustomPrompt="1"/>
          </p:nvPr>
        </p:nvSpPr>
        <p:spPr>
          <a:xfrm>
            <a:off x="4686300" y="3443838"/>
            <a:ext cx="41148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6" name="Content Placeholder 8">
            <a:extLst>
              <a:ext uri="{FF2B5EF4-FFF2-40B4-BE49-F238E27FC236}">
                <a16:creationId xmlns:a16="http://schemas.microsoft.com/office/drawing/2014/main" xmlns="" id="{41911D2E-DB3B-4ABE-BFA4-4ECA285F3C1B}"/>
              </a:ext>
            </a:extLst>
          </p:cNvPr>
          <p:cNvSpPr>
            <a:spLocks noGrp="1"/>
          </p:cNvSpPr>
          <p:nvPr>
            <p:ph sz="quarter" idx="31" hasCustomPrompt="1"/>
          </p:nvPr>
        </p:nvSpPr>
        <p:spPr>
          <a:xfrm>
            <a:off x="342900" y="4166214"/>
            <a:ext cx="41148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7" name="Content Placeholder 8">
            <a:extLst>
              <a:ext uri="{FF2B5EF4-FFF2-40B4-BE49-F238E27FC236}">
                <a16:creationId xmlns:a16="http://schemas.microsoft.com/office/drawing/2014/main" xmlns="" id="{510AB7B5-A7A8-4824-BF57-E1A4A7E78C2F}"/>
              </a:ext>
            </a:extLst>
          </p:cNvPr>
          <p:cNvSpPr>
            <a:spLocks noGrp="1"/>
          </p:cNvSpPr>
          <p:nvPr>
            <p:ph sz="quarter" idx="32" hasCustomPrompt="1"/>
          </p:nvPr>
        </p:nvSpPr>
        <p:spPr>
          <a:xfrm>
            <a:off x="4686300" y="4166214"/>
            <a:ext cx="41148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0" name="Content Placeholder 8">
            <a:extLst>
              <a:ext uri="{FF2B5EF4-FFF2-40B4-BE49-F238E27FC236}">
                <a16:creationId xmlns:a16="http://schemas.microsoft.com/office/drawing/2014/main" xmlns="" id="{17E0DBE9-9012-4336-81AC-9466773F9525}"/>
              </a:ext>
            </a:extLst>
          </p:cNvPr>
          <p:cNvSpPr>
            <a:spLocks noGrp="1"/>
          </p:cNvSpPr>
          <p:nvPr>
            <p:ph sz="quarter" idx="33" hasCustomPrompt="1"/>
          </p:nvPr>
        </p:nvSpPr>
        <p:spPr>
          <a:xfrm>
            <a:off x="342900" y="4888590"/>
            <a:ext cx="41148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1" name="Content Placeholder 8">
            <a:extLst>
              <a:ext uri="{FF2B5EF4-FFF2-40B4-BE49-F238E27FC236}">
                <a16:creationId xmlns:a16="http://schemas.microsoft.com/office/drawing/2014/main" xmlns="" id="{E13DB454-3A0C-44CC-80CA-B7ECEC0F121D}"/>
              </a:ext>
            </a:extLst>
          </p:cNvPr>
          <p:cNvSpPr>
            <a:spLocks noGrp="1"/>
          </p:cNvSpPr>
          <p:nvPr>
            <p:ph sz="quarter" idx="34" hasCustomPrompt="1"/>
          </p:nvPr>
        </p:nvSpPr>
        <p:spPr>
          <a:xfrm>
            <a:off x="4686300" y="4888590"/>
            <a:ext cx="41148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2" name="Content Placeholder 8">
            <a:extLst>
              <a:ext uri="{FF2B5EF4-FFF2-40B4-BE49-F238E27FC236}">
                <a16:creationId xmlns:a16="http://schemas.microsoft.com/office/drawing/2014/main" xmlns="" id="{5D6582B6-E9CC-4961-A0B1-16E40B747669}"/>
              </a:ext>
            </a:extLst>
          </p:cNvPr>
          <p:cNvSpPr>
            <a:spLocks noGrp="1"/>
          </p:cNvSpPr>
          <p:nvPr>
            <p:ph sz="quarter" idx="35" hasCustomPrompt="1"/>
          </p:nvPr>
        </p:nvSpPr>
        <p:spPr>
          <a:xfrm>
            <a:off x="342900" y="5610966"/>
            <a:ext cx="41148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3" name="Content Placeholder 8">
            <a:extLst>
              <a:ext uri="{FF2B5EF4-FFF2-40B4-BE49-F238E27FC236}">
                <a16:creationId xmlns:a16="http://schemas.microsoft.com/office/drawing/2014/main" xmlns="" id="{192EF1EA-3FAF-446A-9BB8-CB9BA1F88BE6}"/>
              </a:ext>
            </a:extLst>
          </p:cNvPr>
          <p:cNvSpPr>
            <a:spLocks noGrp="1"/>
          </p:cNvSpPr>
          <p:nvPr>
            <p:ph sz="quarter" idx="36" hasCustomPrompt="1"/>
          </p:nvPr>
        </p:nvSpPr>
        <p:spPr>
          <a:xfrm>
            <a:off x="4686300" y="5610966"/>
            <a:ext cx="4114800" cy="64008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4" name="Credit line">
            <a:extLst>
              <a:ext uri="{FF2B5EF4-FFF2-40B4-BE49-F238E27FC236}">
                <a16:creationId xmlns:a16="http://schemas.microsoft.com/office/drawing/2014/main" xmlns="" id="{6CD893F2-2DB8-451D-8639-8F5F27621145}"/>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25" name="Appendix Link">
            <a:extLst>
              <a:ext uri="{FF2B5EF4-FFF2-40B4-BE49-F238E27FC236}">
                <a16:creationId xmlns:a16="http://schemas.microsoft.com/office/drawing/2014/main" xmlns="" id="{D809C3BA-82B9-44E0-9F6C-858C8328AAFC}"/>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26" name="Slide Number Placeholder">
            <a:extLst>
              <a:ext uri="{FF2B5EF4-FFF2-40B4-BE49-F238E27FC236}">
                <a16:creationId xmlns:a16="http://schemas.microsoft.com/office/drawing/2014/main" xmlns="" id="{33936310-BAD7-481C-9216-5D6C7F43A176}"/>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xmlns="" val="49119664"/>
      </p:ext>
    </p:extLst>
  </p:cSld>
  <p:clrMapOvr>
    <a:masterClrMapping/>
  </p:clrMapOvr>
  <p:extLst>
    <p:ext uri="{DCECCB84-F9BA-43D5-87BE-67443E8EF086}">
      <p15:sldGuideLst xmlns:p15="http://schemas.microsoft.com/office/powerpoint/2012/main" xmlns="">
        <p15:guide id="1" orient="horz" pos="2592">
          <p15:clr>
            <a:srgbClr val="FBAE40"/>
          </p15:clr>
        </p15:guide>
        <p15:guide id="2" orient="horz" pos="2736">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2_Sixteen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xmlns=""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lnSpc>
                <a:spcPct val="100000"/>
              </a:lnSpc>
              <a:defRPr sz="2400"/>
            </a:lvl1pPr>
          </a:lstStyle>
          <a:p>
            <a:r>
              <a:rPr lang="en-US" dirty="0"/>
              <a:t>Slide Title</a:t>
            </a:r>
          </a:p>
        </p:txBody>
      </p:sp>
      <p:sp>
        <p:nvSpPr>
          <p:cNvPr id="5" name="Content Placeholder 1">
            <a:extLst>
              <a:ext uri="{FF2B5EF4-FFF2-40B4-BE49-F238E27FC236}">
                <a16:creationId xmlns:a16="http://schemas.microsoft.com/office/drawing/2014/main" xmlns="" id="{D13536C2-DC17-4031-9948-17E37EF99112}"/>
              </a:ext>
            </a:extLst>
          </p:cNvPr>
          <p:cNvSpPr>
            <a:spLocks noGrp="1"/>
          </p:cNvSpPr>
          <p:nvPr>
            <p:ph sz="quarter" idx="11" hasCustomPrompt="1"/>
          </p:nvPr>
        </p:nvSpPr>
        <p:spPr>
          <a:xfrm>
            <a:off x="342900" y="1276710"/>
            <a:ext cx="4114800" cy="548640"/>
          </a:xfrm>
          <a:prstGeom prst="rect">
            <a:avLst/>
          </a:prstGeom>
        </p:spPr>
        <p:txBody>
          <a:bodyPr>
            <a:noAutofit/>
          </a:bodyPr>
          <a:lstStyle>
            <a:lvl1pPr>
              <a:defRPr sz="2400"/>
            </a:lvl1pPr>
            <a:lvl2pPr>
              <a:defRPr sz="2400"/>
            </a:lvl2pPr>
            <a:lvl3pPr marL="640080">
              <a:defRPr sz="200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xmlns="" id="{0B2D170F-7AF9-40BB-A11B-08474DF5C3AA}"/>
              </a:ext>
            </a:extLst>
          </p:cNvPr>
          <p:cNvSpPr>
            <a:spLocks noGrp="1"/>
          </p:cNvSpPr>
          <p:nvPr>
            <p:ph sz="quarter" idx="14" hasCustomPrompt="1"/>
          </p:nvPr>
        </p:nvSpPr>
        <p:spPr>
          <a:xfrm>
            <a:off x="4686300" y="1276710"/>
            <a:ext cx="4114800" cy="548640"/>
          </a:xfrm>
        </p:spPr>
        <p:txBody>
          <a:bodyPr>
            <a:noAutofit/>
          </a:bodyPr>
          <a:lstStyle>
            <a:lvl1pPr>
              <a:defRPr sz="2400"/>
            </a:lvl1pPr>
            <a:lvl2pPr>
              <a:defRPr sz="2400"/>
            </a:lvl2pPr>
            <a:lvl3pPr marL="640080">
              <a:defRPr sz="2000"/>
            </a:lvl3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xmlns="" id="{3356A590-66B5-4770-8441-82DC031F56EA}"/>
              </a:ext>
            </a:extLst>
          </p:cNvPr>
          <p:cNvSpPr>
            <a:spLocks noGrp="1"/>
          </p:cNvSpPr>
          <p:nvPr>
            <p:ph sz="quarter" idx="15" hasCustomPrompt="1"/>
          </p:nvPr>
        </p:nvSpPr>
        <p:spPr>
          <a:xfrm>
            <a:off x="342900" y="1908952"/>
            <a:ext cx="4114800" cy="548640"/>
          </a:xfrm>
        </p:spPr>
        <p:txBody>
          <a:bodyPr>
            <a:noAutofit/>
          </a:bodyPr>
          <a:lstStyle>
            <a:lvl1pPr>
              <a:defRPr sz="2400"/>
            </a:lvl1pPr>
            <a:lvl2pPr>
              <a:defRPr sz="2400"/>
            </a:lvl2pPr>
            <a:lvl3pPr marL="640080">
              <a:defRPr sz="2000"/>
            </a:lvl3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xmlns="" id="{30BD29E5-BD7B-4CD0-9B09-8F8B24F89FBE}"/>
              </a:ext>
            </a:extLst>
          </p:cNvPr>
          <p:cNvSpPr>
            <a:spLocks noGrp="1"/>
          </p:cNvSpPr>
          <p:nvPr>
            <p:ph sz="quarter" idx="16" hasCustomPrompt="1"/>
          </p:nvPr>
        </p:nvSpPr>
        <p:spPr>
          <a:xfrm>
            <a:off x="4686300" y="1908952"/>
            <a:ext cx="4114800" cy="548640"/>
          </a:xfrm>
        </p:spPr>
        <p:txBody>
          <a:bodyPr>
            <a:noAutofit/>
          </a:bodyPr>
          <a:lstStyle>
            <a:lvl1pPr>
              <a:defRPr sz="2400"/>
            </a:lvl1pPr>
            <a:lvl2pPr>
              <a:defRPr sz="2400"/>
            </a:lvl2pPr>
            <a:lvl3pPr marL="640080">
              <a:defRPr sz="2000"/>
            </a:lvl3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xmlns="" id="{E908CA92-5DB2-4DC0-937B-1B178AA91781}"/>
              </a:ext>
            </a:extLst>
          </p:cNvPr>
          <p:cNvSpPr>
            <a:spLocks noGrp="1"/>
          </p:cNvSpPr>
          <p:nvPr>
            <p:ph sz="quarter" idx="17" hasCustomPrompt="1"/>
          </p:nvPr>
        </p:nvSpPr>
        <p:spPr>
          <a:xfrm>
            <a:off x="342900" y="2541194"/>
            <a:ext cx="4114800" cy="548640"/>
          </a:xfrm>
        </p:spPr>
        <p:txBody>
          <a:bodyPr>
            <a:noAutofit/>
          </a:bodyPr>
          <a:lstStyle>
            <a:lvl1pPr>
              <a:defRPr sz="2400"/>
            </a:lvl1pPr>
            <a:lvl2pPr>
              <a:defRPr sz="2400"/>
            </a:lvl2pPr>
            <a:lvl3pPr marL="640080">
              <a:defRPr sz="2000"/>
            </a:lvl3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xmlns="" id="{8B728CCD-2639-461B-9841-57505AC13467}"/>
              </a:ext>
            </a:extLst>
          </p:cNvPr>
          <p:cNvSpPr>
            <a:spLocks noGrp="1"/>
          </p:cNvSpPr>
          <p:nvPr>
            <p:ph sz="quarter" idx="18" hasCustomPrompt="1"/>
          </p:nvPr>
        </p:nvSpPr>
        <p:spPr>
          <a:xfrm>
            <a:off x="4686300" y="2541194"/>
            <a:ext cx="41148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2" name="Content Placeholder 7">
            <a:extLst>
              <a:ext uri="{FF2B5EF4-FFF2-40B4-BE49-F238E27FC236}">
                <a16:creationId xmlns:a16="http://schemas.microsoft.com/office/drawing/2014/main" xmlns="" id="{8B728CCD-2639-461B-9841-57505AC13467}"/>
              </a:ext>
            </a:extLst>
          </p:cNvPr>
          <p:cNvSpPr>
            <a:spLocks noGrp="1"/>
          </p:cNvSpPr>
          <p:nvPr>
            <p:ph sz="quarter" idx="19" hasCustomPrompt="1"/>
          </p:nvPr>
        </p:nvSpPr>
        <p:spPr>
          <a:xfrm>
            <a:off x="342900" y="3173436"/>
            <a:ext cx="41148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4" name="Content Placeholder 8">
            <a:extLst>
              <a:ext uri="{FF2B5EF4-FFF2-40B4-BE49-F238E27FC236}">
                <a16:creationId xmlns:a16="http://schemas.microsoft.com/office/drawing/2014/main" xmlns="" id="{8B728CCD-2639-461B-9841-57505AC13467}"/>
              </a:ext>
            </a:extLst>
          </p:cNvPr>
          <p:cNvSpPr>
            <a:spLocks noGrp="1"/>
          </p:cNvSpPr>
          <p:nvPr>
            <p:ph sz="quarter" idx="20" hasCustomPrompt="1"/>
          </p:nvPr>
        </p:nvSpPr>
        <p:spPr>
          <a:xfrm>
            <a:off x="4686300" y="3173436"/>
            <a:ext cx="41148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6" name="Content Placeholder 8">
            <a:extLst>
              <a:ext uri="{FF2B5EF4-FFF2-40B4-BE49-F238E27FC236}">
                <a16:creationId xmlns:a16="http://schemas.microsoft.com/office/drawing/2014/main" xmlns="" id="{41911D2E-DB3B-4ABE-BFA4-4ECA285F3C1B}"/>
              </a:ext>
            </a:extLst>
          </p:cNvPr>
          <p:cNvSpPr>
            <a:spLocks noGrp="1"/>
          </p:cNvSpPr>
          <p:nvPr>
            <p:ph sz="quarter" idx="31" hasCustomPrompt="1"/>
          </p:nvPr>
        </p:nvSpPr>
        <p:spPr>
          <a:xfrm>
            <a:off x="342900" y="3805678"/>
            <a:ext cx="41148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17" name="Content Placeholder 8">
            <a:extLst>
              <a:ext uri="{FF2B5EF4-FFF2-40B4-BE49-F238E27FC236}">
                <a16:creationId xmlns:a16="http://schemas.microsoft.com/office/drawing/2014/main" xmlns="" id="{510AB7B5-A7A8-4824-BF57-E1A4A7E78C2F}"/>
              </a:ext>
            </a:extLst>
          </p:cNvPr>
          <p:cNvSpPr>
            <a:spLocks noGrp="1"/>
          </p:cNvSpPr>
          <p:nvPr>
            <p:ph sz="quarter" idx="32" hasCustomPrompt="1"/>
          </p:nvPr>
        </p:nvSpPr>
        <p:spPr>
          <a:xfrm>
            <a:off x="4686300" y="3805678"/>
            <a:ext cx="41148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0" name="Content Placeholder 8">
            <a:extLst>
              <a:ext uri="{FF2B5EF4-FFF2-40B4-BE49-F238E27FC236}">
                <a16:creationId xmlns:a16="http://schemas.microsoft.com/office/drawing/2014/main" xmlns="" id="{17E0DBE9-9012-4336-81AC-9466773F9525}"/>
              </a:ext>
            </a:extLst>
          </p:cNvPr>
          <p:cNvSpPr>
            <a:spLocks noGrp="1"/>
          </p:cNvSpPr>
          <p:nvPr>
            <p:ph sz="quarter" idx="33" hasCustomPrompt="1"/>
          </p:nvPr>
        </p:nvSpPr>
        <p:spPr>
          <a:xfrm>
            <a:off x="342900" y="4437920"/>
            <a:ext cx="41148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1" name="Content Placeholder 8">
            <a:extLst>
              <a:ext uri="{FF2B5EF4-FFF2-40B4-BE49-F238E27FC236}">
                <a16:creationId xmlns:a16="http://schemas.microsoft.com/office/drawing/2014/main" xmlns="" id="{E13DB454-3A0C-44CC-80CA-B7ECEC0F121D}"/>
              </a:ext>
            </a:extLst>
          </p:cNvPr>
          <p:cNvSpPr>
            <a:spLocks noGrp="1"/>
          </p:cNvSpPr>
          <p:nvPr>
            <p:ph sz="quarter" idx="34" hasCustomPrompt="1"/>
          </p:nvPr>
        </p:nvSpPr>
        <p:spPr>
          <a:xfrm>
            <a:off x="4686300" y="4437920"/>
            <a:ext cx="41148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2" name="Content Placeholder 8">
            <a:extLst>
              <a:ext uri="{FF2B5EF4-FFF2-40B4-BE49-F238E27FC236}">
                <a16:creationId xmlns:a16="http://schemas.microsoft.com/office/drawing/2014/main" xmlns="" id="{5D6582B6-E9CC-4961-A0B1-16E40B747669}"/>
              </a:ext>
            </a:extLst>
          </p:cNvPr>
          <p:cNvSpPr>
            <a:spLocks noGrp="1"/>
          </p:cNvSpPr>
          <p:nvPr>
            <p:ph sz="quarter" idx="35" hasCustomPrompt="1"/>
          </p:nvPr>
        </p:nvSpPr>
        <p:spPr>
          <a:xfrm>
            <a:off x="342900" y="5070162"/>
            <a:ext cx="41148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3" name="Content Placeholder 8">
            <a:extLst>
              <a:ext uri="{FF2B5EF4-FFF2-40B4-BE49-F238E27FC236}">
                <a16:creationId xmlns:a16="http://schemas.microsoft.com/office/drawing/2014/main" xmlns="" id="{192EF1EA-3FAF-446A-9BB8-CB9BA1F88BE6}"/>
              </a:ext>
            </a:extLst>
          </p:cNvPr>
          <p:cNvSpPr>
            <a:spLocks noGrp="1"/>
          </p:cNvSpPr>
          <p:nvPr>
            <p:ph sz="quarter" idx="36" hasCustomPrompt="1"/>
          </p:nvPr>
        </p:nvSpPr>
        <p:spPr>
          <a:xfrm>
            <a:off x="4686300" y="5070162"/>
            <a:ext cx="41148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4" name="Content Placeholder 8">
            <a:extLst>
              <a:ext uri="{FF2B5EF4-FFF2-40B4-BE49-F238E27FC236}">
                <a16:creationId xmlns:a16="http://schemas.microsoft.com/office/drawing/2014/main" xmlns="" id="{FCBD3762-5ECC-4CC7-8369-83E4CE556B11}"/>
              </a:ext>
            </a:extLst>
          </p:cNvPr>
          <p:cNvSpPr>
            <a:spLocks noGrp="1"/>
          </p:cNvSpPr>
          <p:nvPr>
            <p:ph sz="quarter" idx="37" hasCustomPrompt="1"/>
          </p:nvPr>
        </p:nvSpPr>
        <p:spPr>
          <a:xfrm>
            <a:off x="342900" y="5702406"/>
            <a:ext cx="41148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25" name="Content Placeholder 8">
            <a:extLst>
              <a:ext uri="{FF2B5EF4-FFF2-40B4-BE49-F238E27FC236}">
                <a16:creationId xmlns:a16="http://schemas.microsoft.com/office/drawing/2014/main" xmlns="" id="{F2AE9C6B-E354-43E0-A168-8EB6483C4DB6}"/>
              </a:ext>
            </a:extLst>
          </p:cNvPr>
          <p:cNvSpPr>
            <a:spLocks noGrp="1"/>
          </p:cNvSpPr>
          <p:nvPr>
            <p:ph sz="quarter" idx="38" hasCustomPrompt="1"/>
          </p:nvPr>
        </p:nvSpPr>
        <p:spPr>
          <a:xfrm>
            <a:off x="4686300" y="5702406"/>
            <a:ext cx="4114800" cy="548640"/>
          </a:xfrm>
        </p:spPr>
        <p:txBody>
          <a:bodyPr>
            <a:noAutofit/>
          </a:bodyPr>
          <a:lstStyle>
            <a:lvl1pPr>
              <a:defRPr sz="2400"/>
            </a:lvl1pPr>
            <a:lvl2pPr>
              <a:defRPr sz="2400"/>
            </a:lvl2pPr>
            <a:lvl3pPr marL="640080">
              <a:defRPr sz="2000"/>
            </a:lvl3pPr>
          </a:lstStyle>
          <a:p>
            <a:pPr lvl="0"/>
            <a:r>
              <a:rPr lang="en-US" dirty="0"/>
              <a:t>Slide Content 6</a:t>
            </a:r>
          </a:p>
          <a:p>
            <a:pPr lvl="1"/>
            <a:r>
              <a:rPr lang="en-US" dirty="0"/>
              <a:t>Second level</a:t>
            </a:r>
          </a:p>
          <a:p>
            <a:pPr lvl="2"/>
            <a:r>
              <a:rPr lang="en-US" dirty="0"/>
              <a:t>Third level</a:t>
            </a:r>
          </a:p>
        </p:txBody>
      </p:sp>
      <p:sp>
        <p:nvSpPr>
          <p:cNvPr id="30" name="Credit line">
            <a:extLst>
              <a:ext uri="{FF2B5EF4-FFF2-40B4-BE49-F238E27FC236}">
                <a16:creationId xmlns:a16="http://schemas.microsoft.com/office/drawing/2014/main" xmlns="" id="{E6DEE64F-1259-41DA-8155-BBFE3C02BB4A}"/>
              </a:ext>
            </a:extLst>
          </p:cNvPr>
          <p:cNvSpPr>
            <a:spLocks noGrp="1"/>
          </p:cNvSpPr>
          <p:nvPr>
            <p:ph type="body" sz="quarter" idx="39" hasCustomPrompt="1"/>
          </p:nvPr>
        </p:nvSpPr>
        <p:spPr>
          <a:xfrm>
            <a:off x="3725160" y="6676644"/>
            <a:ext cx="4846320" cy="181356"/>
          </a:xfrm>
        </p:spPr>
        <p:txBody>
          <a:bodyPr anchor="ctr">
            <a:noAutofit/>
          </a:bodyPr>
          <a:lstStyle>
            <a:lvl1pPr algn="r">
              <a:defRPr sz="800">
                <a:solidFill>
                  <a:srgbClr val="595959"/>
                </a:solidFill>
              </a:defRPr>
            </a:lvl1pPr>
            <a:lvl2pPr marL="1588" indent="0">
              <a:buNone/>
              <a:defRPr/>
            </a:lvl2pPr>
          </a:lstStyle>
          <a:p>
            <a:pPr lvl="0"/>
            <a:r>
              <a:rPr lang="en-US" dirty="0"/>
              <a:t>Insert Image Credit Here</a:t>
            </a:r>
          </a:p>
        </p:txBody>
      </p:sp>
      <p:sp>
        <p:nvSpPr>
          <p:cNvPr id="32" name="Appendix Link">
            <a:extLst>
              <a:ext uri="{FF2B5EF4-FFF2-40B4-BE49-F238E27FC236}">
                <a16:creationId xmlns:a16="http://schemas.microsoft.com/office/drawing/2014/main" xmlns="" id="{10C461D8-1BE0-480F-AA26-691586C6675B}"/>
              </a:ext>
            </a:extLst>
          </p:cNvPr>
          <p:cNvSpPr>
            <a:spLocks noGrp="1"/>
          </p:cNvSpPr>
          <p:nvPr>
            <p:ph type="body" sz="quarter" idx="40" hasCustomPrompt="1"/>
          </p:nvPr>
        </p:nvSpPr>
        <p:spPr>
          <a:xfrm>
            <a:off x="3200400" y="6301016"/>
            <a:ext cx="2743200" cy="192024"/>
          </a:xfrm>
        </p:spPr>
        <p:txBody>
          <a:bodyPr anchor="ctr">
            <a:noAutofit/>
          </a:bodyPr>
          <a:lstStyle>
            <a:lvl1pPr algn="ctr">
              <a:defRPr sz="900"/>
            </a:lvl1pPr>
          </a:lstStyle>
          <a:p>
            <a:pPr lvl="0"/>
            <a:r>
              <a:rPr lang="en-US" dirty="0"/>
              <a:t>Add text alternative link, if needed.</a:t>
            </a:r>
          </a:p>
        </p:txBody>
      </p:sp>
      <p:sp>
        <p:nvSpPr>
          <p:cNvPr id="33" name="Slide Number Placeholder">
            <a:extLst>
              <a:ext uri="{FF2B5EF4-FFF2-40B4-BE49-F238E27FC236}">
                <a16:creationId xmlns:a16="http://schemas.microsoft.com/office/drawing/2014/main" xmlns="" id="{F6AD0209-B0AA-4B76-A44B-45BCDF045890}"/>
              </a:ext>
            </a:extLst>
          </p:cNvPr>
          <p:cNvSpPr>
            <a:spLocks noGrp="1"/>
          </p:cNvSpPr>
          <p:nvPr>
            <p:ph type="sldNum" sz="quarter" idx="10"/>
          </p:nvPr>
        </p:nvSpPr>
        <p:spPr>
          <a:xfrm>
            <a:off x="8647432" y="6684041"/>
            <a:ext cx="355840" cy="161396"/>
          </a:xfrm>
          <a:prstGeom prst="rect">
            <a:avLst/>
          </a:prstGeom>
        </p:spPr>
        <p:txBody>
          <a:bodyPr rIns="45720" anchor="ctr"/>
          <a:lstStyle>
            <a:lvl1pPr algn="r">
              <a:defRPr sz="800">
                <a:solidFill>
                  <a:srgbClr val="595959"/>
                </a:solidFill>
              </a:defRPr>
            </a:lvl1pPr>
          </a:lstStyle>
          <a:p>
            <a:fld id="{68151E55-6873-49E2-B8D5-2F265E6F1973}" type="slidenum">
              <a:rPr lang="en-US" smtClean="0"/>
              <a:pPr/>
              <a:t>‹#›</a:t>
            </a:fld>
            <a:endParaRPr lang="en-US"/>
          </a:p>
        </p:txBody>
      </p:sp>
    </p:spTree>
    <p:extLst>
      <p:ext uri="{BB962C8B-B14F-4D97-AF65-F5344CB8AC3E}">
        <p14:creationId xmlns:p14="http://schemas.microsoft.com/office/powerpoint/2010/main" xmlns="" val="2358024186"/>
      </p:ext>
    </p:extLst>
  </p:cSld>
  <p:clrMapOvr>
    <a:masterClrMapping/>
  </p:clrMapOvr>
  <p:extLst>
    <p:ext uri="{DCECCB84-F9BA-43D5-87BE-67443E8EF086}">
      <p15:sldGuideLst xmlns:p15="http://schemas.microsoft.com/office/powerpoint/2012/main" xmlns="">
        <p15:guide id="1" orient="horz" pos="2592">
          <p15:clr>
            <a:srgbClr val="FBAE40"/>
          </p15:clr>
        </p15:guide>
        <p15:guide id="2" orient="horz" pos="273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r>
              <a:rPr lang="en-US" altLang="en-US"/>
              <a:t>3.</a:t>
            </a:r>
            <a:fld id="{19D9E59B-0C3A-4B6E-B620-C7633011CCFB}"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50.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image" Target="../media/image1.png"/><Relationship Id="rId5" Type="http://schemas.openxmlformats.org/officeDocument/2006/relationships/theme" Target="../theme/theme5.xml"/><Relationship Id="rId4" Type="http://schemas.openxmlformats.org/officeDocument/2006/relationships/slideLayout" Target="../slideLayouts/slideLayout5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theme" Target="../theme/theme6.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theme" Target="../theme/theme7.xml"/><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0" Type="http://schemas.openxmlformats.org/officeDocument/2006/relationships/slideLayout" Target="../slideLayouts/slideLayout73.xml"/><Relationship Id="rId4" Type="http://schemas.openxmlformats.org/officeDocument/2006/relationships/slideLayout" Target="../slideLayouts/slideLayout67.xml"/><Relationship Id="rId9" Type="http://schemas.openxmlformats.org/officeDocument/2006/relationships/slideLayout" Target="../slideLayouts/slideLayout72.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3.xml"/><Relationship Id="rId13" Type="http://schemas.openxmlformats.org/officeDocument/2006/relationships/theme" Target="../theme/theme8.xml"/><Relationship Id="rId3" Type="http://schemas.openxmlformats.org/officeDocument/2006/relationships/slideLayout" Target="../slideLayouts/slideLayout78.xml"/><Relationship Id="rId7" Type="http://schemas.openxmlformats.org/officeDocument/2006/relationships/slideLayout" Target="../slideLayouts/slideLayout82.xml"/><Relationship Id="rId12" Type="http://schemas.openxmlformats.org/officeDocument/2006/relationships/slideLayout" Target="../slideLayouts/slideLayout87.xml"/><Relationship Id="rId2" Type="http://schemas.openxmlformats.org/officeDocument/2006/relationships/slideLayout" Target="../slideLayouts/slideLayout77.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5" Type="http://schemas.openxmlformats.org/officeDocument/2006/relationships/slideLayout" Target="../slideLayouts/slideLayout80.xml"/><Relationship Id="rId10" Type="http://schemas.openxmlformats.org/officeDocument/2006/relationships/slideLayout" Target="../slideLayouts/slideLayout85.xml"/><Relationship Id="rId4" Type="http://schemas.openxmlformats.org/officeDocument/2006/relationships/slideLayout" Target="../slideLayouts/slideLayout79.xml"/><Relationship Id="rId9" Type="http://schemas.openxmlformats.org/officeDocument/2006/relationships/slideLayout" Target="../slideLayouts/slideLayout8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3" name="Rectangle 13"/>
          <p:cNvSpPr>
            <a:spLocks noGrp="1" noChangeArrowheads="1"/>
          </p:cNvSpPr>
          <p:nvPr>
            <p:ph type="sldNum" sz="quarter" idx="4"/>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latin typeface="Arial" pitchFamily="34" charset="0"/>
              </a:defRPr>
            </a:lvl1pPr>
          </a:lstStyle>
          <a:p>
            <a:r>
              <a:rPr lang="en-US" altLang="en-US"/>
              <a:t>3.</a:t>
            </a:r>
            <a:fld id="{836AE128-C33F-4FA3-A545-BEBE7D1BC2B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19"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6" name="MGH Yellow Line">
            <a:extLst>
              <a:ext uri="{FF2B5EF4-FFF2-40B4-BE49-F238E27FC236}">
                <a16:creationId xmlns="" xmlns:a16="http://schemas.microsoft.com/office/drawing/2014/main" id="{F5F4B5C5-A851-4CBC-ABD2-6BA0C3D159BE}"/>
              </a:ext>
              <a:ext uri="{C183D7F6-B498-43B3-948B-1728B52AA6E4}">
                <adec:decorative xmlns=""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hort Copyright">
            <a:extLst>
              <a:ext uri="{FF2B5EF4-FFF2-40B4-BE49-F238E27FC236}">
                <a16:creationId xmlns="" xmlns:a16="http://schemas.microsoft.com/office/drawing/2014/main" id="{8D6646AD-98E6-4A83-9941-472F70696193}"/>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solidFill>
              </a:rPr>
              <a:t>© McGraw Hill, LLC</a:t>
            </a:r>
          </a:p>
        </p:txBody>
      </p:sp>
    </p:spTree>
    <p:extLst>
      <p:ext uri="{BB962C8B-B14F-4D97-AF65-F5344CB8AC3E}">
        <p14:creationId xmlns=""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hf hdr="0" ftr="0" dt="0"/>
  <p:txStyles>
    <p:titleStyle>
      <a:lvl1pPr algn="l" defTabSz="914400" rtl="0" eaLnBrk="1" latinLnBrk="0" hangingPunct="1">
        <a:lnSpc>
          <a:spcPct val="90000"/>
        </a:lnSpc>
        <a:spcBef>
          <a:spcPct val="0"/>
        </a:spcBef>
        <a:buNone/>
        <a:defRPr sz="2400" b="1" i="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i="1"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i="1"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i="1"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xmlns=""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xmlns=""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6" name="MGH Yellow Line">
            <a:extLst>
              <a:ext uri="{FF2B5EF4-FFF2-40B4-BE49-F238E27FC236}">
                <a16:creationId xmlns:a16="http://schemas.microsoft.com/office/drawing/2014/main" xmlns="" id="{F5F4B5C5-A851-4CBC-ABD2-6BA0C3D159BE}"/>
              </a:ext>
              <a:ext uri="{C183D7F6-B498-43B3-948B-1728B52AA6E4}">
                <adec:decorative xmlns:adec="http://schemas.microsoft.com/office/drawing/2017/decorative" xmlns=""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hort Copyright">
            <a:extLst>
              <a:ext uri="{FF2B5EF4-FFF2-40B4-BE49-F238E27FC236}">
                <a16:creationId xmlns:a16="http://schemas.microsoft.com/office/drawing/2014/main" xmlns="" id="{8D6646AD-98E6-4A83-9941-472F70696193}"/>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solidFill>
              </a:rPr>
              <a:t>© McGraw Hill, LLC</a:t>
            </a:r>
          </a:p>
        </p:txBody>
      </p:sp>
    </p:spTree>
    <p:extLst>
      <p:ext uri="{BB962C8B-B14F-4D97-AF65-F5344CB8AC3E}">
        <p14:creationId xmlns:p14="http://schemas.microsoft.com/office/powerpoint/2010/main" xmlns="" val="881564708"/>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90" r:id="rId13"/>
  </p:sldLayoutIdLst>
  <p:hf hdr="0" ftr="0" dt="0"/>
  <p:txStyles>
    <p:titleStyle>
      <a:lvl1pPr algn="l" defTabSz="914400" rtl="0" eaLnBrk="1" latinLnBrk="0" hangingPunct="1">
        <a:lnSpc>
          <a:spcPct val="90000"/>
        </a:lnSpc>
        <a:spcBef>
          <a:spcPct val="0"/>
        </a:spcBef>
        <a:buNone/>
        <a:defRPr sz="2400" b="1" i="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i="1"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i="1"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i="1"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xmlns=""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xmlns="" val="0"/>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xmlns=""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endParaRPr lang="en-US" dirty="0"/>
          </a:p>
        </p:txBody>
      </p:sp>
      <p:sp>
        <p:nvSpPr>
          <p:cNvPr id="8" name="MGH Yellow Line">
            <a:extLst>
              <a:ext uri="{FF2B5EF4-FFF2-40B4-BE49-F238E27FC236}">
                <a16:creationId xmlns:a16="http://schemas.microsoft.com/office/drawing/2014/main" xmlns="" id="{86E6E250-D1F9-6444-A77C-4DC8C64A97D7}"/>
              </a:ext>
              <a:ext uri="{C183D7F6-B498-43B3-948B-1728B52AA6E4}">
                <adec:decorative xmlns:adec="http://schemas.microsoft.com/office/drawing/2017/decorative" xmlns=""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895458715"/>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Lst>
  <p:hf hdr="0" ft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p:cNvSpPr>
            <a:spLocks noGrp="1" noChangeArrowheads="1"/>
          </p:cNvSpPr>
          <p:nvPr>
            <p:ph type="sldNum" sz="quarter" idx="4"/>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b="1" baseline="0">
                <a:solidFill>
                  <a:schemeClr val="bg2"/>
                </a:solidFill>
                <a:latin typeface="Arial" charset="0"/>
              </a:defRPr>
            </a:lvl1pPr>
          </a:lstStyle>
          <a:p>
            <a:pPr>
              <a:defRPr/>
            </a:pPr>
            <a:r>
              <a:rPr lang="en-US"/>
              <a:t>4.</a:t>
            </a:r>
            <a:fld id="{41832AED-E149-4BBA-B533-433F0C81E37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p:cNvSpPr>
            <a:spLocks noGrp="1" noChangeArrowheads="1"/>
          </p:cNvSpPr>
          <p:nvPr>
            <p:ph type="sldNum" sz="quarter" idx="4"/>
          </p:nvPr>
        </p:nvSpPr>
        <p:spPr bwMode="auto">
          <a:xfrm>
            <a:off x="-76200" y="64770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2000">
                <a:solidFill>
                  <a:schemeClr val="bg2"/>
                </a:solidFill>
              </a:defRPr>
            </a:lvl1pPr>
          </a:lstStyle>
          <a:p>
            <a:pPr>
              <a:defRPr/>
            </a:pPr>
            <a:r>
              <a:rPr lang="en-US"/>
              <a:t>5.</a:t>
            </a:r>
            <a:fld id="{691901E8-3879-44C2-A4B5-1ADF8C193F3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xmlns=""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xmlns=""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6" name="MGH Yellow Line">
            <a:extLst>
              <a:ext uri="{FF2B5EF4-FFF2-40B4-BE49-F238E27FC236}">
                <a16:creationId xmlns:a16="http://schemas.microsoft.com/office/drawing/2014/main" xmlns="" id="{F5F4B5C5-A851-4CBC-ABD2-6BA0C3D159BE}"/>
              </a:ext>
              <a:ext uri="{C183D7F6-B498-43B3-948B-1728B52AA6E4}">
                <adec:decorative xmlns:adec="http://schemas.microsoft.com/office/drawing/2017/decorative" xmlns=""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hort Copyright">
            <a:extLst>
              <a:ext uri="{FF2B5EF4-FFF2-40B4-BE49-F238E27FC236}">
                <a16:creationId xmlns:a16="http://schemas.microsoft.com/office/drawing/2014/main" xmlns="" id="{8D6646AD-98E6-4A83-9941-472F70696193}"/>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solidFill>
              </a:rPr>
              <a:t>© McGraw Hill, LLC</a:t>
            </a:r>
          </a:p>
        </p:txBody>
      </p:sp>
    </p:spTree>
    <p:extLst>
      <p:ext uri="{BB962C8B-B14F-4D97-AF65-F5344CB8AC3E}">
        <p14:creationId xmlns:p14="http://schemas.microsoft.com/office/powerpoint/2010/main" xmlns="" val="881564708"/>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hf hdr="0" ftr="0" dt="0"/>
  <p:txStyles>
    <p:titleStyle>
      <a:lvl1pPr algn="l" defTabSz="914400" rtl="0" eaLnBrk="1" latinLnBrk="0" hangingPunct="1">
        <a:lnSpc>
          <a:spcPct val="90000"/>
        </a:lnSpc>
        <a:spcBef>
          <a:spcPct val="0"/>
        </a:spcBef>
        <a:buNone/>
        <a:defRPr sz="2400" b="1" i="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i="1"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i="1"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i="1"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hyperlink" Target="https://en.wikipedia.org/wiki/Noise_(signal_processing)" TargetMode="External"/><Relationship Id="rId2" Type="http://schemas.openxmlformats.org/officeDocument/2006/relationships/hyperlink" Target="https://en.wikipedia.org/wiki/Signal_(electrical_engineering)" TargetMode="External"/><Relationship Id="rId1" Type="http://schemas.openxmlformats.org/officeDocument/2006/relationships/slideLayout" Target="../slideLayouts/slideLayout17.xml"/><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emf"/></Relationships>
</file>

<file path=ppt/slides/_rels/slide5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hyperlink" Target="https://en.wikipedia.org/wiki/Service_quality" TargetMode="External"/><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35.xml"/></Relationships>
</file>

<file path=ppt/slides/_rels/slide7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60.xml"/><Relationship Id="rId1" Type="http://schemas.openxmlformats.org/officeDocument/2006/relationships/slideLayout" Target="../slideLayouts/slideLayout58.xml"/></Relationships>
</file>

<file path=ppt/slides/_rels/slide7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61.xml"/><Relationship Id="rId1" Type="http://schemas.openxmlformats.org/officeDocument/2006/relationships/slideLayout" Target="../slideLayouts/slideLayout58.xml"/></Relationships>
</file>

<file path=ppt/slides/_rels/slide7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62.xml"/><Relationship Id="rId1" Type="http://schemas.openxmlformats.org/officeDocument/2006/relationships/slideLayout" Target="../slideLayouts/slideLayout58.xml"/></Relationships>
</file>

<file path=ppt/slides/_rels/slide7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63.xml"/><Relationship Id="rId1" Type="http://schemas.openxmlformats.org/officeDocument/2006/relationships/slideLayout" Target="../slideLayouts/slideLayout53.xml"/></Relationships>
</file>

<file path=ppt/slides/_rels/slide7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64.xml"/><Relationship Id="rId1" Type="http://schemas.openxmlformats.org/officeDocument/2006/relationships/slideLayout" Target="../slideLayouts/slideLayout5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8.xml"/></Relationships>
</file>

<file path=ppt/slides/_rels/slide7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66.xml"/><Relationship Id="rId1" Type="http://schemas.openxmlformats.org/officeDocument/2006/relationships/slideLayout" Target="../slideLayouts/slideLayout58.xml"/></Relationships>
</file>

<file path=ppt/slides/_rels/slide7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67.xml"/><Relationship Id="rId1" Type="http://schemas.openxmlformats.org/officeDocument/2006/relationships/slideLayout" Target="../slideLayouts/slideLayout5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68.xml"/><Relationship Id="rId1" Type="http://schemas.openxmlformats.org/officeDocument/2006/relationships/slideLayout" Target="../slideLayouts/slideLayout58.xml"/></Relationships>
</file>

<file path=ppt/slides/_rels/slide8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57.xml"/></Relationships>
</file>

<file path=ppt/slides/_rels/slide8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57.xml"/></Relationships>
</file>

<file path=ppt/slides/_rels/slide83.xml.rels><?xml version="1.0" encoding="UTF-8" standalone="yes"?>
<Relationships xmlns="http://schemas.openxmlformats.org/package/2006/relationships"><Relationship Id="rId3" Type="http://schemas.openxmlformats.org/officeDocument/2006/relationships/image" Target="../media/image80.jpeg"/><Relationship Id="rId2" Type="http://schemas.openxmlformats.org/officeDocument/2006/relationships/notesSlide" Target="../notesSlides/notesSlide69.xml"/><Relationship Id="rId1" Type="http://schemas.openxmlformats.org/officeDocument/2006/relationships/slideLayout" Target="../slideLayouts/slideLayout5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70.xml"/><Relationship Id="rId1" Type="http://schemas.openxmlformats.org/officeDocument/2006/relationships/slideLayout" Target="../slideLayouts/slideLayout4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0.xml"/></Relationships>
</file>

<file path=ppt/slides/_rels/slide87.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76.xml"/></Relationships>
</file>

<file path=ppt/slides/_rels/slide88.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76.xml"/></Relationships>
</file>

<file path=ppt/slides/_rels/slide89.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7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e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91.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76.xml"/></Relationships>
</file>

<file path=ppt/slides/_rels/slide92.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76.xml"/></Relationships>
</file>

<file path=ppt/slides/_rels/slide93.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7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95.xml.rels><?xml version="1.0" encoding="UTF-8" standalone="yes"?>
<Relationships xmlns="http://schemas.openxmlformats.org/package/2006/relationships"><Relationship Id="rId3" Type="http://schemas.openxmlformats.org/officeDocument/2006/relationships/hyperlink" Target="https://www.geeksforgeeks.org/multiplexing-channel-sharing-in-computer-network/" TargetMode="External"/><Relationship Id="rId2" Type="http://schemas.openxmlformats.org/officeDocument/2006/relationships/image" Target="../media/image88.jpeg"/><Relationship Id="rId1" Type="http://schemas.openxmlformats.org/officeDocument/2006/relationships/slideLayout" Target="../slideLayouts/slideLayout76.xml"/></Relationships>
</file>

<file path=ppt/slides/_rels/slide96.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76.xml"/></Relationships>
</file>

<file path=ppt/slides/_rels/slide97.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7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752600"/>
            <a:ext cx="7772400" cy="1470025"/>
          </a:xfrm>
        </p:spPr>
        <p:txBody>
          <a:bodyPr/>
          <a:lstStyle/>
          <a:p>
            <a:r>
              <a:rPr lang="en-US" altLang="en-US" b="1" dirty="0" smtClean="0">
                <a:latin typeface="Times New Roman" pitchFamily="18" charset="0"/>
                <a:cs typeface="Times New Roman" pitchFamily="18" charset="0"/>
              </a:rPr>
              <a:t>Introduction</a:t>
            </a:r>
            <a:br>
              <a:rPr lang="en-US" altLang="en-US" b="1" dirty="0" smtClean="0">
                <a:latin typeface="Times New Roman" pitchFamily="18" charset="0"/>
                <a:cs typeface="Times New Roman" pitchFamily="18" charset="0"/>
              </a:rPr>
            </a:br>
            <a:r>
              <a:rPr lang="en-US" altLang="en-US" b="1" dirty="0" smtClean="0">
                <a:latin typeface="Times New Roman" pitchFamily="18" charset="0"/>
                <a:cs typeface="Times New Roman" pitchFamily="18" charset="0"/>
              </a:rPr>
              <a:t>to Physical Layer</a:t>
            </a:r>
            <a:r>
              <a:rPr lang="en-US" altLang="en-US" dirty="0" smtClean="0">
                <a:latin typeface="Times" pitchFamily="18" charset="0"/>
                <a:cs typeface="Arial" pitchFamily="34" charset="0"/>
              </a:rPr>
              <a:t/>
            </a:r>
            <a:br>
              <a:rPr lang="en-US" altLang="en-US" dirty="0" smtClean="0">
                <a:latin typeface="Times" pitchFamily="18" charset="0"/>
                <a:cs typeface="Arial" pitchFamily="34" charset="0"/>
              </a:rPr>
            </a:br>
            <a:endParaRPr lang="en-US" dirty="0"/>
          </a:p>
        </p:txBody>
      </p:sp>
      <p:sp>
        <p:nvSpPr>
          <p:cNvPr id="3" name="Subtitle 2"/>
          <p:cNvSpPr>
            <a:spLocks noGrp="1"/>
          </p:cNvSpPr>
          <p:nvPr>
            <p:ph type="subTitle" idx="1"/>
          </p:nvPr>
        </p:nvSpPr>
        <p:spPr/>
        <p:txBody>
          <a:bodyPr/>
          <a:lstStyle/>
          <a:p>
            <a:r>
              <a:rPr lang="en-US" sz="2800" dirty="0" smtClean="0"/>
              <a:t>Faculty: Dr. Asif </a:t>
            </a:r>
            <a:r>
              <a:rPr lang="en-US" sz="2800" dirty="0" err="1" smtClean="0"/>
              <a:t>Uddin</a:t>
            </a:r>
            <a:r>
              <a:rPr lang="en-US" sz="2800" dirty="0" smtClean="0"/>
              <a:t> Khan</a:t>
            </a: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Frequency(f)</a:t>
            </a:r>
            <a:endParaRPr lang="en-US" dirty="0"/>
          </a:p>
        </p:txBody>
      </p:sp>
      <p:sp>
        <p:nvSpPr>
          <p:cNvPr id="4" name="Content Placeholder 3"/>
          <p:cNvSpPr>
            <a:spLocks noGrp="1"/>
          </p:cNvSpPr>
          <p:nvPr>
            <p:ph idx="1"/>
          </p:nvPr>
        </p:nvSpPr>
        <p:spPr>
          <a:xfrm>
            <a:off x="457200" y="1066800"/>
            <a:ext cx="8229600" cy="1066800"/>
          </a:xfrm>
        </p:spPr>
        <p:txBody>
          <a:bodyPr/>
          <a:lstStyle/>
          <a:p>
            <a:r>
              <a:rPr lang="en-US" sz="2400" dirty="0" smtClean="0"/>
              <a:t>No of full cycles per second. </a:t>
            </a:r>
          </a:p>
          <a:p>
            <a:r>
              <a:rPr lang="en-US" sz="2400" dirty="0" smtClean="0"/>
              <a:t>Cycle completes after each period.</a:t>
            </a:r>
          </a:p>
          <a:p>
            <a:r>
              <a:rPr lang="en-US" sz="2400" dirty="0" smtClean="0"/>
              <a:t>Period=1/f </a:t>
            </a:r>
            <a:endParaRPr lang="en-US" sz="2400" dirty="0"/>
          </a:p>
        </p:txBody>
      </p:sp>
      <p:sp>
        <p:nvSpPr>
          <p:cNvPr id="2" name="Slide Number Placeholder 1"/>
          <p:cNvSpPr>
            <a:spLocks noGrp="1"/>
          </p:cNvSpPr>
          <p:nvPr>
            <p:ph type="sldNum" sz="quarter" idx="10"/>
          </p:nvPr>
        </p:nvSpPr>
        <p:spPr/>
        <p:txBody>
          <a:bodyPr/>
          <a:lstStyle/>
          <a:p>
            <a:r>
              <a:rPr lang="en-US" altLang="en-US" smtClean="0"/>
              <a:t>3.</a:t>
            </a:r>
            <a:fld id="{2A21BCED-DF7D-477F-AB62-6F97315F2C0E}" type="slidenum">
              <a:rPr lang="en-US" altLang="en-US" smtClean="0"/>
              <a:pPr/>
              <a:t>10</a:t>
            </a:fld>
            <a:endParaRPr lang="en-US" altLang="en-US"/>
          </a:p>
        </p:txBody>
      </p:sp>
      <p:sp>
        <p:nvSpPr>
          <p:cNvPr id="6" name="TextBox 5"/>
          <p:cNvSpPr txBox="1"/>
          <p:nvPr/>
        </p:nvSpPr>
        <p:spPr>
          <a:xfrm>
            <a:off x="609600" y="5562600"/>
            <a:ext cx="7696200" cy="830997"/>
          </a:xfrm>
          <a:prstGeom prst="rect">
            <a:avLst/>
          </a:prstGeom>
          <a:noFill/>
        </p:spPr>
        <p:txBody>
          <a:bodyPr wrap="square" rtlCol="0">
            <a:spAutoFit/>
          </a:bodyPr>
          <a:lstStyle/>
          <a:p>
            <a:r>
              <a:rPr lang="en-US" sz="2400" b="0" i="0" dirty="0" smtClean="0">
                <a:solidFill>
                  <a:srgbClr val="FF0000"/>
                </a:solidFill>
              </a:rPr>
              <a:t>Frequency(f)=6Hz</a:t>
            </a:r>
          </a:p>
          <a:p>
            <a:r>
              <a:rPr lang="en-US" sz="2400" b="0" i="0" dirty="0" smtClean="0">
                <a:solidFill>
                  <a:srgbClr val="FF0000"/>
                </a:solidFill>
              </a:rPr>
              <a:t>Period=1/6 second</a:t>
            </a:r>
            <a:endParaRPr lang="en-US" sz="2400" b="0" i="0" dirty="0">
              <a:solidFill>
                <a:srgbClr val="FF0000"/>
              </a:solidFill>
            </a:endParaRPr>
          </a:p>
        </p:txBody>
      </p:sp>
      <p:pic>
        <p:nvPicPr>
          <p:cNvPr id="5" name="Picture 2"/>
          <p:cNvPicPr>
            <a:picLocks noChangeAspect="1" noChangeArrowheads="1"/>
          </p:cNvPicPr>
          <p:nvPr/>
        </p:nvPicPr>
        <p:blipFill>
          <a:blip r:embed="rId2"/>
          <a:srcRect/>
          <a:stretch>
            <a:fillRect/>
          </a:stretch>
        </p:blipFill>
        <p:spPr bwMode="auto">
          <a:xfrm>
            <a:off x="3505200" y="2133600"/>
            <a:ext cx="4800600" cy="3269512"/>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3"/>
          <p:cNvSpPr>
            <a:spLocks noGrp="1" noChangeArrowheads="1"/>
          </p:cNvSpPr>
          <p:nvPr>
            <p:ph type="sldNum" sz="quarter" idx="10"/>
          </p:nvPr>
        </p:nvSpPr>
        <p:spPr>
          <a:noFill/>
        </p:spPr>
        <p:txBody>
          <a:bodyPr/>
          <a:lstStyle/>
          <a:p>
            <a:r>
              <a:rPr lang="en-US" altLang="en-US"/>
              <a:t>3.</a:t>
            </a:r>
            <a:fld id="{4E0ED8C6-7874-48CE-9B97-1AEE4CC46A04}" type="slidenum">
              <a:rPr lang="en-US" altLang="en-US"/>
              <a:pPr/>
              <a:t>11</a:t>
            </a:fld>
            <a:endParaRPr lang="en-US" altLang="en-US"/>
          </a:p>
        </p:txBody>
      </p:sp>
      <p:sp>
        <p:nvSpPr>
          <p:cNvPr id="17411"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1741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17413"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1741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1741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1741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1741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202" name="Text Box 9"/>
          <p:cNvSpPr txBox="1">
            <a:spLocks noChangeArrowheads="1"/>
          </p:cNvSpPr>
          <p:nvPr/>
        </p:nvSpPr>
        <p:spPr bwMode="auto">
          <a:xfrm>
            <a:off x="1143000" y="0"/>
            <a:ext cx="2492375" cy="646113"/>
          </a:xfrm>
          <a:prstGeom prst="rect">
            <a:avLst/>
          </a:prstGeom>
          <a:noFill/>
          <a:ln>
            <a:noFill/>
          </a:ln>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dirty="0" smtClean="0">
                <a:solidFill>
                  <a:schemeClr val="hlink"/>
                </a:solidFill>
                <a:effectLst>
                  <a:outerShdw blurRad="38100" dist="38100" dir="2700000" algn="tl">
                    <a:srgbClr val="000000">
                      <a:alpha val="43137"/>
                    </a:srgbClr>
                  </a:outerShdw>
                </a:effectLst>
                <a:latin typeface="Times New Roman" pitchFamily="18" charset="0"/>
              </a:rPr>
              <a:t>3.2.2  </a:t>
            </a:r>
            <a:r>
              <a:rPr lang="en-US" sz="3600" dirty="0">
                <a:solidFill>
                  <a:schemeClr val="hlink"/>
                </a:solidFill>
                <a:effectLst>
                  <a:outerShdw blurRad="38100" dist="38100" dir="2700000" algn="tl">
                    <a:srgbClr val="000000">
                      <a:alpha val="43137"/>
                    </a:srgbClr>
                  </a:outerShdw>
                </a:effectLst>
                <a:latin typeface="Times New Roman" pitchFamily="18" charset="0"/>
              </a:rPr>
              <a:t>Phase</a:t>
            </a:r>
          </a:p>
        </p:txBody>
      </p:sp>
      <p:sp>
        <p:nvSpPr>
          <p:cNvPr id="17419" name="Rectangle 10"/>
          <p:cNvSpPr>
            <a:spLocks noChangeArrowheads="1"/>
          </p:cNvSpPr>
          <p:nvPr/>
        </p:nvSpPr>
        <p:spPr bwMode="auto">
          <a:xfrm>
            <a:off x="533400" y="646093"/>
            <a:ext cx="7924800" cy="954107"/>
          </a:xfrm>
          <a:prstGeom prst="rect">
            <a:avLst/>
          </a:prstGeom>
          <a:solidFill>
            <a:schemeClr val="bg1"/>
          </a:solidFill>
          <a:ln w="9525">
            <a:noFill/>
            <a:miter lim="800000"/>
            <a:headEnd/>
            <a:tailEnd/>
          </a:ln>
        </p:spPr>
        <p:txBody>
          <a:bodyPr>
            <a:spAutoFit/>
          </a:bodyPr>
          <a:lstStyle/>
          <a:p>
            <a:pPr algn="just" eaLnBrk="0" hangingPunct="0">
              <a:buFont typeface="Wingdings" pitchFamily="2" charset="2"/>
              <a:buChar char="q"/>
            </a:pPr>
            <a:r>
              <a:rPr lang="en-US" altLang="en-US" sz="2800" dirty="0" smtClean="0">
                <a:solidFill>
                  <a:schemeClr val="tx2"/>
                </a:solidFill>
                <a:latin typeface="Times New Roman" pitchFamily="18" charset="0"/>
              </a:rPr>
              <a:t>Position </a:t>
            </a:r>
            <a:r>
              <a:rPr lang="en-US" altLang="en-US" sz="2800" dirty="0">
                <a:solidFill>
                  <a:schemeClr val="tx2"/>
                </a:solidFill>
                <a:latin typeface="Times New Roman" pitchFamily="18" charset="0"/>
              </a:rPr>
              <a:t>of the waveform relative to time </a:t>
            </a:r>
            <a:r>
              <a:rPr lang="en-US" altLang="en-US" sz="2800" dirty="0" smtClean="0">
                <a:solidFill>
                  <a:schemeClr val="tx2"/>
                </a:solidFill>
                <a:latin typeface="Times New Roman" pitchFamily="18" charset="0"/>
              </a:rPr>
              <a:t>0</a:t>
            </a:r>
            <a:r>
              <a:rPr lang="en-US" altLang="en-US" sz="2800" dirty="0" smtClean="0">
                <a:latin typeface="Times New Roman" pitchFamily="18" charset="0"/>
              </a:rPr>
              <a:t>.</a:t>
            </a:r>
          </a:p>
          <a:p>
            <a:pPr algn="just" eaLnBrk="0" hangingPunct="0">
              <a:buFont typeface="Wingdings" pitchFamily="2" charset="2"/>
              <a:buChar char="q"/>
            </a:pPr>
            <a:r>
              <a:rPr lang="en-US" altLang="en-US" sz="2800" dirty="0" smtClean="0">
                <a:solidFill>
                  <a:schemeClr val="tx2"/>
                </a:solidFill>
                <a:latin typeface="Times New Roman" pitchFamily="18" charset="0"/>
              </a:rPr>
              <a:t>It </a:t>
            </a:r>
            <a:r>
              <a:rPr lang="en-US" altLang="en-US" sz="2800" dirty="0">
                <a:solidFill>
                  <a:schemeClr val="tx2"/>
                </a:solidFill>
                <a:latin typeface="Times New Roman" pitchFamily="18" charset="0"/>
              </a:rPr>
              <a:t>indicates the status of the first cycle</a:t>
            </a:r>
            <a:r>
              <a:rPr lang="en-US" altLang="en-US" sz="2800" dirty="0">
                <a:latin typeface="Times New Roman" pitchFamily="18" charset="0"/>
              </a:rPr>
              <a:t>.</a:t>
            </a:r>
          </a:p>
        </p:txBody>
      </p:sp>
      <p:pic>
        <p:nvPicPr>
          <p:cNvPr id="1026" name="Picture 2"/>
          <p:cNvPicPr>
            <a:picLocks noChangeAspect="1" noChangeArrowheads="1"/>
          </p:cNvPicPr>
          <p:nvPr/>
        </p:nvPicPr>
        <p:blipFill>
          <a:blip r:embed="rId3"/>
          <a:srcRect/>
          <a:stretch>
            <a:fillRect/>
          </a:stretch>
        </p:blipFill>
        <p:spPr bwMode="auto">
          <a:xfrm>
            <a:off x="1295400" y="1561730"/>
            <a:ext cx="6248400" cy="4153270"/>
          </a:xfrm>
          <a:prstGeom prst="rect">
            <a:avLst/>
          </a:prstGeom>
          <a:noFill/>
          <a:ln w="9525">
            <a:noFill/>
            <a:miter lim="800000"/>
            <a:headEnd/>
            <a:tailEnd/>
          </a:ln>
          <a:effectLst/>
        </p:spPr>
      </p:pic>
      <p:sp>
        <p:nvSpPr>
          <p:cNvPr id="13" name="TextBox 12"/>
          <p:cNvSpPr txBox="1"/>
          <p:nvPr/>
        </p:nvSpPr>
        <p:spPr>
          <a:xfrm>
            <a:off x="533400" y="6172200"/>
            <a:ext cx="8001000" cy="461665"/>
          </a:xfrm>
          <a:prstGeom prst="rect">
            <a:avLst/>
          </a:prstGeom>
          <a:noFill/>
        </p:spPr>
        <p:txBody>
          <a:bodyPr wrap="square" rtlCol="0">
            <a:spAutoFit/>
          </a:bodyPr>
          <a:lstStyle/>
          <a:p>
            <a:pPr algn="ctr"/>
            <a:r>
              <a:rPr lang="en-US" sz="2400" b="0" i="0" dirty="0" smtClean="0">
                <a:solidFill>
                  <a:srgbClr val="FF0000"/>
                </a:solidFill>
              </a:rPr>
              <a:t>One complete cycle is 360 degree</a:t>
            </a:r>
            <a:endParaRPr lang="en-US" sz="2400" b="0" i="0" dirty="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3"/>
          <p:cNvSpPr>
            <a:spLocks noGrp="1" noChangeArrowheads="1"/>
          </p:cNvSpPr>
          <p:nvPr>
            <p:ph type="sldNum" sz="quarter" idx="10"/>
          </p:nvPr>
        </p:nvSpPr>
        <p:spPr>
          <a:noFill/>
        </p:spPr>
        <p:txBody>
          <a:bodyPr/>
          <a:lstStyle/>
          <a:p>
            <a:r>
              <a:rPr lang="en-US" altLang="en-US" dirty="0"/>
              <a:t>3.</a:t>
            </a:r>
            <a:fld id="{7AA6ECDC-810F-45F0-AF4E-9D9B1A83CD27}" type="slidenum">
              <a:rPr lang="en-US" altLang="en-US"/>
              <a:pPr/>
              <a:t>12</a:t>
            </a:fld>
            <a:endParaRPr lang="en-US" altLang="en-US" dirty="0"/>
          </a:p>
        </p:txBody>
      </p:sp>
      <p:sp>
        <p:nvSpPr>
          <p:cNvPr id="12291" name="Rectangle 14"/>
          <p:cNvSpPr>
            <a:spLocks noChangeArrowheads="1"/>
          </p:cNvSpPr>
          <p:nvPr/>
        </p:nvSpPr>
        <p:spPr bwMode="auto">
          <a:xfrm>
            <a:off x="152400" y="-20638"/>
            <a:ext cx="8839200" cy="708026"/>
          </a:xfrm>
          <a:prstGeom prst="rect">
            <a:avLst/>
          </a:prstGeom>
          <a:solidFill>
            <a:schemeClr val="bg1"/>
          </a:solidFill>
          <a:ln w="9525">
            <a:noFill/>
            <a:miter lim="800000"/>
            <a:headEnd/>
            <a:tailEnd/>
          </a:ln>
        </p:spPr>
        <p:txBody>
          <a:bodyPr anchor="ctr">
            <a:spAutoFit/>
          </a:bodyPr>
          <a:lstStyle/>
          <a:p>
            <a:pPr algn="ctr" eaLnBrk="0" hangingPunct="0"/>
            <a:r>
              <a:rPr lang="en-US" altLang="en-US" sz="2000" dirty="0">
                <a:solidFill>
                  <a:srgbClr val="FF0000"/>
                </a:solidFill>
                <a:latin typeface="Times-BoldItalic"/>
              </a:rPr>
              <a:t>Figure 3.5:  </a:t>
            </a:r>
            <a:r>
              <a:rPr lang="en-US" altLang="en-US" sz="2000" dirty="0">
                <a:latin typeface="Times-BoldItalic"/>
              </a:rPr>
              <a:t>Two signals with same phase, different amplitudes and frequency</a:t>
            </a:r>
          </a:p>
        </p:txBody>
      </p:sp>
      <p:pic>
        <p:nvPicPr>
          <p:cNvPr id="2050" name="Picture 2"/>
          <p:cNvPicPr>
            <a:picLocks noChangeAspect="1" noChangeArrowheads="1"/>
          </p:cNvPicPr>
          <p:nvPr/>
        </p:nvPicPr>
        <p:blipFill>
          <a:blip r:embed="rId3"/>
          <a:srcRect/>
          <a:stretch>
            <a:fillRect/>
          </a:stretch>
        </p:blipFill>
        <p:spPr bwMode="auto">
          <a:xfrm>
            <a:off x="169863" y="914400"/>
            <a:ext cx="4092575" cy="2900363"/>
          </a:xfrm>
          <a:prstGeom prst="rect">
            <a:avLst/>
          </a:prstGeom>
          <a:noFill/>
          <a:ln w="9525">
            <a:noFill/>
            <a:miter lim="800000"/>
            <a:headEnd/>
            <a:tailEnd/>
          </a:ln>
        </p:spPr>
      </p:pic>
      <p:pic>
        <p:nvPicPr>
          <p:cNvPr id="2052" name="Picture 4"/>
          <p:cNvPicPr>
            <a:picLocks noChangeAspect="1" noChangeArrowheads="1"/>
          </p:cNvPicPr>
          <p:nvPr/>
        </p:nvPicPr>
        <p:blipFill>
          <a:blip r:embed="rId4"/>
          <a:srcRect/>
          <a:stretch>
            <a:fillRect/>
          </a:stretch>
        </p:blipFill>
        <p:spPr bwMode="auto">
          <a:xfrm>
            <a:off x="4578350" y="3048000"/>
            <a:ext cx="4092575" cy="29130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left)">
                                      <p:cBhvr>
                                        <p:cTn id="7" dur="2000"/>
                                        <p:tgtEl>
                                          <p:spTgt spid="20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wipe(left)">
                                      <p:cBhvr>
                                        <p:cTn id="12" dur="20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3"/>
          <p:cNvSpPr>
            <a:spLocks noGrp="1" noChangeArrowheads="1"/>
          </p:cNvSpPr>
          <p:nvPr>
            <p:ph type="sldNum" sz="quarter" idx="10"/>
          </p:nvPr>
        </p:nvSpPr>
        <p:spPr>
          <a:noFill/>
        </p:spPr>
        <p:txBody>
          <a:bodyPr/>
          <a:lstStyle/>
          <a:p>
            <a:r>
              <a:rPr lang="en-US" altLang="en-US" dirty="0"/>
              <a:t>3.</a:t>
            </a:r>
            <a:fld id="{66645A26-61C2-4D7F-ACC1-7A8A6769BE93}" type="slidenum">
              <a:rPr lang="en-US" altLang="en-US"/>
              <a:pPr/>
              <a:t>13</a:t>
            </a:fld>
            <a:endParaRPr lang="en-US" altLang="en-US" dirty="0"/>
          </a:p>
        </p:txBody>
      </p:sp>
      <p:grpSp>
        <p:nvGrpSpPr>
          <p:cNvPr id="66567" name="Group 11"/>
          <p:cNvGrpSpPr>
            <a:grpSpLocks/>
          </p:cNvGrpSpPr>
          <p:nvPr/>
        </p:nvGrpSpPr>
        <p:grpSpPr bwMode="auto">
          <a:xfrm>
            <a:off x="3941" y="0"/>
            <a:ext cx="685800" cy="533400"/>
            <a:chOff x="144" y="144"/>
            <a:chExt cx="432" cy="336"/>
          </a:xfrm>
          <a:solidFill>
            <a:srgbClr val="3366FF"/>
          </a:solidFill>
        </p:grpSpPr>
        <p:grpSp>
          <p:nvGrpSpPr>
            <p:cNvPr id="66568" name="Group 12"/>
            <p:cNvGrpSpPr>
              <a:grpSpLocks/>
            </p:cNvGrpSpPr>
            <p:nvPr/>
          </p:nvGrpSpPr>
          <p:grpSpPr bwMode="auto">
            <a:xfrm>
              <a:off x="144" y="256"/>
              <a:ext cx="432" cy="112"/>
              <a:chOff x="288" y="256"/>
              <a:chExt cx="432" cy="112"/>
            </a:xfrm>
            <a:grpFill/>
          </p:grpSpPr>
          <p:sp>
            <p:nvSpPr>
              <p:cNvPr id="665613" name="Rectangle 13"/>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endParaRPr>
              </a:p>
            </p:txBody>
          </p:sp>
          <p:sp>
            <p:nvSpPr>
              <p:cNvPr id="665614" name="Rectangle 14"/>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endParaRPr>
              </a:p>
            </p:txBody>
          </p:sp>
          <p:sp>
            <p:nvSpPr>
              <p:cNvPr id="665615" name="Rectangle 15"/>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endParaRPr>
              </a:p>
            </p:txBody>
          </p:sp>
        </p:grpSp>
        <p:grpSp>
          <p:nvGrpSpPr>
            <p:cNvPr id="66569" name="Group 16"/>
            <p:cNvGrpSpPr>
              <a:grpSpLocks/>
            </p:cNvGrpSpPr>
            <p:nvPr/>
          </p:nvGrpSpPr>
          <p:grpSpPr bwMode="auto">
            <a:xfrm>
              <a:off x="144" y="144"/>
              <a:ext cx="432" cy="336"/>
              <a:chOff x="144" y="144"/>
              <a:chExt cx="432" cy="336"/>
            </a:xfrm>
            <a:grpFill/>
          </p:grpSpPr>
          <p:grpSp>
            <p:nvGrpSpPr>
              <p:cNvPr id="66570" name="Group 17"/>
              <p:cNvGrpSpPr>
                <a:grpSpLocks/>
              </p:cNvGrpSpPr>
              <p:nvPr/>
            </p:nvGrpSpPr>
            <p:grpSpPr bwMode="auto">
              <a:xfrm>
                <a:off x="144" y="144"/>
                <a:ext cx="432" cy="112"/>
                <a:chOff x="288" y="256"/>
                <a:chExt cx="432" cy="112"/>
              </a:xfrm>
              <a:grpFill/>
            </p:grpSpPr>
            <p:sp>
              <p:nvSpPr>
                <p:cNvPr id="665618" name="Rectangle 18"/>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endParaRPr>
                </a:p>
              </p:txBody>
            </p:sp>
            <p:sp>
              <p:nvSpPr>
                <p:cNvPr id="665619" name="Rectangle 19"/>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endParaRPr>
                </a:p>
              </p:txBody>
            </p:sp>
            <p:sp>
              <p:nvSpPr>
                <p:cNvPr id="665620" name="Rectangle 20"/>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endParaRPr>
                </a:p>
              </p:txBody>
            </p:sp>
          </p:grpSp>
          <p:grpSp>
            <p:nvGrpSpPr>
              <p:cNvPr id="66571" name="Group 21"/>
              <p:cNvGrpSpPr>
                <a:grpSpLocks/>
              </p:cNvGrpSpPr>
              <p:nvPr/>
            </p:nvGrpSpPr>
            <p:grpSpPr bwMode="auto">
              <a:xfrm>
                <a:off x="144" y="368"/>
                <a:ext cx="432" cy="112"/>
                <a:chOff x="288" y="256"/>
                <a:chExt cx="432" cy="112"/>
              </a:xfrm>
              <a:grpFill/>
            </p:grpSpPr>
            <p:sp>
              <p:nvSpPr>
                <p:cNvPr id="665622" name="Rectangle 22"/>
                <p:cNvSpPr>
                  <a:spLocks noChangeArrowheads="1"/>
                </p:cNvSpPr>
                <p:nvPr/>
              </p:nvSpPr>
              <p:spPr bwMode="auto">
                <a:xfrm>
                  <a:off x="288"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endParaRPr>
                </a:p>
              </p:txBody>
            </p:sp>
            <p:sp>
              <p:nvSpPr>
                <p:cNvPr id="665623" name="Rectangle 23"/>
                <p:cNvSpPr>
                  <a:spLocks noChangeArrowheads="1"/>
                </p:cNvSpPr>
                <p:nvPr/>
              </p:nvSpPr>
              <p:spPr bwMode="auto">
                <a:xfrm>
                  <a:off x="576"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endParaRPr>
                </a:p>
              </p:txBody>
            </p:sp>
            <p:sp>
              <p:nvSpPr>
                <p:cNvPr id="665624" name="Rectangle 24"/>
                <p:cNvSpPr>
                  <a:spLocks noChangeArrowheads="1"/>
                </p:cNvSpPr>
                <p:nvPr/>
              </p:nvSpPr>
              <p:spPr bwMode="auto">
                <a:xfrm>
                  <a:off x="432" y="256"/>
                  <a:ext cx="144" cy="112"/>
                </a:xfrm>
                <a:prstGeom prst="rect">
                  <a:avLst/>
                </a:prstGeom>
                <a:grpFill/>
                <a:ln w="19050">
                  <a:solidFill>
                    <a:schemeClr val="tx1"/>
                  </a:solidFill>
                  <a:miter lim="800000"/>
                  <a:headEnd/>
                  <a:tailEnd/>
                </a:ln>
                <a:effectLst/>
                <a:extLst/>
              </p:spPr>
              <p:txBody>
                <a:bodyPr wrap="none" anchor="ctr"/>
                <a:lstStyle/>
                <a:p>
                  <a:pPr eaLnBrk="0" hangingPunct="0">
                    <a:defRPr/>
                  </a:pPr>
                  <a:endParaRPr lang="en-US" sz="1800" i="0" dirty="0">
                    <a:solidFill>
                      <a:srgbClr val="000000"/>
                    </a:solidFill>
                    <a:latin typeface="Tahoma" pitchFamily="34" charset="0"/>
                  </a:endParaRPr>
                </a:p>
              </p:txBody>
            </p:sp>
          </p:grpSp>
        </p:grpSp>
      </p:grpSp>
      <p:sp>
        <p:nvSpPr>
          <p:cNvPr id="35" name="Rectangle 14"/>
          <p:cNvSpPr>
            <a:spLocks noChangeArrowheads="1"/>
          </p:cNvSpPr>
          <p:nvPr/>
        </p:nvSpPr>
        <p:spPr bwMode="auto">
          <a:xfrm>
            <a:off x="838200" y="71438"/>
            <a:ext cx="8153400" cy="461962"/>
          </a:xfrm>
          <a:prstGeom prst="rect">
            <a:avLst/>
          </a:prstGeom>
          <a:solidFill>
            <a:sysClr val="window" lastClr="FFFFFF"/>
          </a:solidFill>
          <a:ln>
            <a:noFill/>
          </a:ln>
          <a:extLst/>
        </p:spPr>
        <p:txBody>
          <a:bodyPr>
            <a:spAutoFit/>
          </a:bodyPr>
          <a:lstStyle/>
          <a:p>
            <a:pPr eaLnBrk="0" fontAlgn="auto" hangingPunct="0">
              <a:spcBef>
                <a:spcPts val="0"/>
              </a:spcBef>
              <a:spcAft>
                <a:spcPts val="0"/>
              </a:spcAft>
              <a:defRPr/>
            </a:pPr>
            <a:r>
              <a:rPr lang="en-US" sz="2400" i="0" kern="0" dirty="0">
                <a:solidFill>
                  <a:srgbClr val="FF0000"/>
                </a:solidFill>
                <a:latin typeface="Times-BoldItalic"/>
              </a:rPr>
              <a:t>Table 3.1</a:t>
            </a:r>
            <a:r>
              <a:rPr lang="en-US" sz="2000" b="0" i="0" kern="0" dirty="0">
                <a:solidFill>
                  <a:srgbClr val="FF0000"/>
                </a:solidFill>
                <a:latin typeface="Times-BoldItalic"/>
              </a:rPr>
              <a:t>: </a:t>
            </a:r>
            <a:r>
              <a:rPr lang="en-US" sz="2000" i="0" kern="0" dirty="0">
                <a:solidFill>
                  <a:srgbClr val="002060"/>
                </a:solidFill>
                <a:latin typeface="Times-BoldItalic"/>
              </a:rPr>
              <a:t>Units of period and frequency</a:t>
            </a:r>
          </a:p>
        </p:txBody>
      </p:sp>
      <p:pic>
        <p:nvPicPr>
          <p:cNvPr id="13317" name="Picture 2"/>
          <p:cNvPicPr>
            <a:picLocks noChangeAspect="1" noChangeArrowheads="1"/>
          </p:cNvPicPr>
          <p:nvPr/>
        </p:nvPicPr>
        <p:blipFill>
          <a:blip r:embed="rId3"/>
          <a:srcRect/>
          <a:stretch>
            <a:fillRect/>
          </a:stretch>
        </p:blipFill>
        <p:spPr bwMode="auto">
          <a:xfrm>
            <a:off x="381000" y="2201863"/>
            <a:ext cx="8213725" cy="22177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3"/>
          <p:cNvSpPr>
            <a:spLocks noGrp="1" noChangeArrowheads="1"/>
          </p:cNvSpPr>
          <p:nvPr>
            <p:ph type="sldNum" sz="quarter" idx="10"/>
          </p:nvPr>
        </p:nvSpPr>
        <p:spPr>
          <a:noFill/>
        </p:spPr>
        <p:txBody>
          <a:bodyPr/>
          <a:lstStyle/>
          <a:p>
            <a:r>
              <a:rPr lang="en-US" altLang="en-US" dirty="0"/>
              <a:t>3.</a:t>
            </a:r>
            <a:fld id="{CFBDE116-BCA3-4731-AE77-F65B8CFB26E3}" type="slidenum">
              <a:rPr lang="en-US" altLang="en-US"/>
              <a:pPr/>
              <a:t>14</a:t>
            </a:fld>
            <a:endParaRPr lang="en-US" altLang="en-US" dirty="0"/>
          </a:p>
        </p:txBody>
      </p:sp>
      <p:sp>
        <p:nvSpPr>
          <p:cNvPr id="14339" name="Text Box 20"/>
          <p:cNvSpPr txBox="1">
            <a:spLocks noChangeArrowheads="1"/>
          </p:cNvSpPr>
          <p:nvPr/>
        </p:nvSpPr>
        <p:spPr bwMode="auto">
          <a:xfrm>
            <a:off x="76200" y="696913"/>
            <a:ext cx="8839200" cy="523875"/>
          </a:xfrm>
          <a:prstGeom prst="rect">
            <a:avLst/>
          </a:prstGeom>
          <a:noFill/>
          <a:ln w="9525">
            <a:noFill/>
            <a:miter lim="800000"/>
            <a:headEnd/>
            <a:tailEnd/>
          </a:ln>
        </p:spPr>
        <p:txBody>
          <a:bodyPr>
            <a:spAutoFit/>
          </a:bodyPr>
          <a:lstStyle/>
          <a:p>
            <a:pPr algn="just" eaLnBrk="0" hangingPunct="0"/>
            <a:r>
              <a:rPr lang="en-US" altLang="en-US" sz="2800" b="0" i="0" dirty="0">
                <a:latin typeface="Times New Roman" pitchFamily="18" charset="0"/>
                <a:cs typeface="Times New Roman" pitchFamily="18" charset="0"/>
              </a:rPr>
              <a:t>Express a period of 100 ms in microseconds.</a:t>
            </a:r>
          </a:p>
        </p:txBody>
      </p:sp>
      <p:grpSp>
        <p:nvGrpSpPr>
          <p:cNvPr id="14340" name="Group 23"/>
          <p:cNvGrpSpPr>
            <a:grpSpLocks/>
          </p:cNvGrpSpPr>
          <p:nvPr/>
        </p:nvGrpSpPr>
        <p:grpSpPr bwMode="auto">
          <a:xfrm>
            <a:off x="0" y="0"/>
            <a:ext cx="9144000" cy="609600"/>
            <a:chOff x="0" y="2448"/>
            <a:chExt cx="5760" cy="384"/>
          </a:xfrm>
        </p:grpSpPr>
        <p:sp>
          <p:nvSpPr>
            <p:cNvPr id="14343"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dirty="0"/>
            </a:p>
          </p:txBody>
        </p:sp>
        <p:sp>
          <p:nvSpPr>
            <p:cNvPr id="630799" name="Text Box 15"/>
            <p:cNvSpPr txBox="1">
              <a:spLocks noChangeArrowheads="1"/>
            </p:cNvSpPr>
            <p:nvPr/>
          </p:nvSpPr>
          <p:spPr bwMode="auto">
            <a:xfrm>
              <a:off x="0" y="2448"/>
              <a:ext cx="1713" cy="368"/>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dirty="0">
                  <a:solidFill>
                    <a:schemeClr val="bg1"/>
                  </a:solidFill>
                  <a:latin typeface="+mj-lt"/>
                  <a:ea typeface="Adobe Gothic Std B" pitchFamily="34" charset="-128"/>
                </a:rPr>
                <a:t>Example 3.4</a:t>
              </a:r>
            </a:p>
          </p:txBody>
        </p:sp>
      </p:grpSp>
      <p:sp>
        <p:nvSpPr>
          <p:cNvPr id="52229" name="Text Box 20"/>
          <p:cNvSpPr txBox="1">
            <a:spLocks noChangeArrowheads="1"/>
          </p:cNvSpPr>
          <p:nvPr/>
        </p:nvSpPr>
        <p:spPr bwMode="auto">
          <a:xfrm>
            <a:off x="76200" y="2524125"/>
            <a:ext cx="9067800" cy="1384995"/>
          </a:xfrm>
          <a:prstGeom prst="rect">
            <a:avLst/>
          </a:prstGeom>
          <a:noFill/>
          <a:ln w="9525">
            <a:noFill/>
            <a:miter lim="800000"/>
            <a:headEnd/>
            <a:tailEnd/>
          </a:ln>
        </p:spPr>
        <p:txBody>
          <a:bodyPr wrap="square">
            <a:spAutoFit/>
          </a:bodyPr>
          <a:lstStyle/>
          <a:p>
            <a:pPr algn="just" eaLnBrk="0" hangingPunct="0"/>
            <a:r>
              <a:rPr lang="en-US" altLang="en-US" sz="2800" i="0" dirty="0">
                <a:solidFill>
                  <a:srgbClr val="FF0000"/>
                </a:solidFill>
                <a:latin typeface="Times New Roman" pitchFamily="18" charset="0"/>
                <a:cs typeface="Times New Roman" pitchFamily="18" charset="0"/>
              </a:rPr>
              <a:t>Solution</a:t>
            </a:r>
          </a:p>
          <a:p>
            <a:pPr algn="just" eaLnBrk="0" hangingPunct="0"/>
            <a:r>
              <a:rPr lang="en-US" altLang="en-US" sz="2800" b="0" i="0" dirty="0">
                <a:latin typeface="Times New Roman" pitchFamily="18" charset="0"/>
                <a:cs typeface="Times New Roman" pitchFamily="18" charset="0"/>
              </a:rPr>
              <a:t>From Table 3.1 we find the equivalents of 1 ms (1 ms is </a:t>
            </a:r>
            <a:r>
              <a:rPr lang="en-US" altLang="en-US" sz="2800" b="0" i="0" dirty="0" smtClean="0">
                <a:latin typeface="Times New Roman" pitchFamily="18" charset="0"/>
                <a:cs typeface="Times New Roman" pitchFamily="18" charset="0"/>
              </a:rPr>
              <a:t>10</a:t>
            </a:r>
            <a:r>
              <a:rPr lang="en-US" altLang="en-US" sz="2800" b="0" i="0" baseline="30000" dirty="0" smtClean="0">
                <a:latin typeface="Times New Roman" pitchFamily="18" charset="0"/>
                <a:cs typeface="Times New Roman" pitchFamily="18" charset="0"/>
              </a:rPr>
              <a:t>-3</a:t>
            </a:r>
            <a:r>
              <a:rPr lang="en-US" altLang="en-US" sz="2800" b="0" i="0" dirty="0" smtClean="0">
                <a:latin typeface="Times New Roman" pitchFamily="18" charset="0"/>
                <a:cs typeface="Times New Roman" pitchFamily="18" charset="0"/>
              </a:rPr>
              <a:t> </a:t>
            </a:r>
            <a:r>
              <a:rPr lang="en-US" altLang="en-US" sz="2800" b="0" i="0" dirty="0">
                <a:latin typeface="Times New Roman" pitchFamily="18" charset="0"/>
                <a:cs typeface="Times New Roman" pitchFamily="18" charset="0"/>
              </a:rPr>
              <a:t>s) and 1 s (1 s is </a:t>
            </a:r>
            <a:r>
              <a:rPr lang="en-US" altLang="en-US" sz="2800" b="0" i="0" dirty="0" smtClean="0">
                <a:latin typeface="Times New Roman" pitchFamily="18" charset="0"/>
                <a:cs typeface="Times New Roman" pitchFamily="18" charset="0"/>
              </a:rPr>
              <a:t>10</a:t>
            </a:r>
            <a:r>
              <a:rPr lang="en-US" altLang="en-US" sz="2800" b="0" i="0" baseline="30000" dirty="0" smtClean="0">
                <a:latin typeface="Times New Roman" pitchFamily="18" charset="0"/>
                <a:cs typeface="Times New Roman" pitchFamily="18" charset="0"/>
              </a:rPr>
              <a:t>6</a:t>
            </a:r>
            <a:r>
              <a:rPr lang="en-US" altLang="en-US" sz="2800" b="0" i="0" dirty="0" smtClean="0">
                <a:latin typeface="Times New Roman" pitchFamily="18" charset="0"/>
                <a:cs typeface="Times New Roman" pitchFamily="18" charset="0"/>
              </a:rPr>
              <a:t> </a:t>
            </a:r>
            <a:r>
              <a:rPr lang="en-US" altLang="en-US" sz="2800" b="0" i="0" dirty="0" err="1">
                <a:latin typeface="Times New Roman" pitchFamily="18" charset="0"/>
                <a:cs typeface="Times New Roman" pitchFamily="18" charset="0"/>
              </a:rPr>
              <a:t>μs</a:t>
            </a:r>
            <a:r>
              <a:rPr lang="en-US" altLang="en-US" sz="2800" b="0" i="0" dirty="0">
                <a:latin typeface="Times New Roman" pitchFamily="18" charset="0"/>
                <a:cs typeface="Times New Roman" pitchFamily="18" charset="0"/>
              </a:rPr>
              <a:t>). We make the following substitutions:</a:t>
            </a:r>
          </a:p>
        </p:txBody>
      </p:sp>
      <p:pic>
        <p:nvPicPr>
          <p:cNvPr id="52230" name="Picture 2"/>
          <p:cNvPicPr>
            <a:picLocks noChangeAspect="1" noChangeArrowheads="1"/>
          </p:cNvPicPr>
          <p:nvPr/>
        </p:nvPicPr>
        <p:blipFill>
          <a:blip r:embed="rId3"/>
          <a:srcRect/>
          <a:stretch>
            <a:fillRect/>
          </a:stretch>
        </p:blipFill>
        <p:spPr bwMode="auto">
          <a:xfrm>
            <a:off x="180975" y="4686300"/>
            <a:ext cx="8963025" cy="647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29"/>
                                        </p:tgtEl>
                                        <p:attrNameLst>
                                          <p:attrName>style.visibility</p:attrName>
                                        </p:attrNameLst>
                                      </p:cBhvr>
                                      <p:to>
                                        <p:strVal val="visible"/>
                                      </p:to>
                                    </p:set>
                                    <p:anim calcmode="lin" valueType="num">
                                      <p:cBhvr additive="base">
                                        <p:cTn id="7" dur="500" fill="hold"/>
                                        <p:tgtEl>
                                          <p:spTgt spid="52229"/>
                                        </p:tgtEl>
                                        <p:attrNameLst>
                                          <p:attrName>ppt_x</p:attrName>
                                        </p:attrNameLst>
                                      </p:cBhvr>
                                      <p:tavLst>
                                        <p:tav tm="0">
                                          <p:val>
                                            <p:strVal val="#ppt_x"/>
                                          </p:val>
                                        </p:tav>
                                        <p:tav tm="100000">
                                          <p:val>
                                            <p:strVal val="#ppt_x"/>
                                          </p:val>
                                        </p:tav>
                                      </p:tavLst>
                                    </p:anim>
                                    <p:anim calcmode="lin" valueType="num">
                                      <p:cBhvr additive="base">
                                        <p:cTn id="8" dur="500" fill="hold"/>
                                        <p:tgtEl>
                                          <p:spTgt spid="5222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2230"/>
                                        </p:tgtEl>
                                        <p:attrNameLst>
                                          <p:attrName>style.visibility</p:attrName>
                                        </p:attrNameLst>
                                      </p:cBhvr>
                                      <p:to>
                                        <p:strVal val="visible"/>
                                      </p:to>
                                    </p:set>
                                    <p:anim calcmode="lin" valueType="num">
                                      <p:cBhvr additive="base">
                                        <p:cTn id="13" dur="500" fill="hold"/>
                                        <p:tgtEl>
                                          <p:spTgt spid="52230"/>
                                        </p:tgtEl>
                                        <p:attrNameLst>
                                          <p:attrName>ppt_x</p:attrName>
                                        </p:attrNameLst>
                                      </p:cBhvr>
                                      <p:tavLst>
                                        <p:tav tm="0">
                                          <p:val>
                                            <p:strVal val="#ppt_x"/>
                                          </p:val>
                                        </p:tav>
                                        <p:tav tm="100000">
                                          <p:val>
                                            <p:strVal val="#ppt_x"/>
                                          </p:val>
                                        </p:tav>
                                      </p:tavLst>
                                    </p:anim>
                                    <p:anim calcmode="lin" valueType="num">
                                      <p:cBhvr additive="base">
                                        <p:cTn id="14" dur="500" fill="hold"/>
                                        <p:tgtEl>
                                          <p:spTgt spid="522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3"/>
          <p:cNvSpPr>
            <a:spLocks noGrp="1" noChangeArrowheads="1"/>
          </p:cNvSpPr>
          <p:nvPr>
            <p:ph type="sldNum" sz="quarter" idx="10"/>
          </p:nvPr>
        </p:nvSpPr>
        <p:spPr>
          <a:noFill/>
        </p:spPr>
        <p:txBody>
          <a:bodyPr/>
          <a:lstStyle/>
          <a:p>
            <a:r>
              <a:rPr lang="en-US" altLang="en-US"/>
              <a:t>3.</a:t>
            </a:r>
            <a:fld id="{E2BE2D8B-1291-4ABE-93AD-F44FBAD7155E}" type="slidenum">
              <a:rPr lang="en-US" altLang="en-US"/>
              <a:pPr/>
              <a:t>15</a:t>
            </a:fld>
            <a:endParaRPr lang="en-US" altLang="en-US"/>
          </a:p>
        </p:txBody>
      </p:sp>
      <p:sp>
        <p:nvSpPr>
          <p:cNvPr id="15363" name="Text Box 20"/>
          <p:cNvSpPr txBox="1">
            <a:spLocks noChangeArrowheads="1"/>
          </p:cNvSpPr>
          <p:nvPr/>
        </p:nvSpPr>
        <p:spPr bwMode="auto">
          <a:xfrm>
            <a:off x="76200" y="696913"/>
            <a:ext cx="8839200" cy="954107"/>
          </a:xfrm>
          <a:prstGeom prst="rect">
            <a:avLst/>
          </a:prstGeom>
          <a:noFill/>
          <a:ln w="9525">
            <a:noFill/>
            <a:miter lim="800000"/>
            <a:headEnd/>
            <a:tailEnd/>
          </a:ln>
        </p:spPr>
        <p:txBody>
          <a:bodyPr>
            <a:spAutoFit/>
          </a:bodyPr>
          <a:lstStyle/>
          <a:p>
            <a:pPr algn="just" eaLnBrk="0" hangingPunct="0"/>
            <a:r>
              <a:rPr lang="en-US" altLang="en-US" sz="2800" b="0" i="0" dirty="0">
                <a:latin typeface="Times New Roman" pitchFamily="18" charset="0"/>
                <a:cs typeface="Times New Roman" pitchFamily="18" charset="0"/>
              </a:rPr>
              <a:t>The power we use at home has a frequency of 60 </a:t>
            </a:r>
            <a:r>
              <a:rPr lang="en-US" altLang="en-US" sz="2800" b="0" i="0" dirty="0" smtClean="0">
                <a:latin typeface="Times New Roman" pitchFamily="18" charset="0"/>
                <a:cs typeface="Times New Roman" pitchFamily="18" charset="0"/>
              </a:rPr>
              <a:t>Hz. Find  </a:t>
            </a:r>
            <a:r>
              <a:rPr lang="en-US" altLang="en-US" sz="2800" b="0" i="0" dirty="0">
                <a:latin typeface="Times New Roman" pitchFamily="18" charset="0"/>
                <a:cs typeface="Times New Roman" pitchFamily="18" charset="0"/>
              </a:rPr>
              <a:t>period of this sine </a:t>
            </a:r>
            <a:r>
              <a:rPr lang="en-US" altLang="en-US" sz="2800" b="0" i="0" dirty="0" smtClean="0">
                <a:latin typeface="Times New Roman" pitchFamily="18" charset="0"/>
                <a:cs typeface="Times New Roman" pitchFamily="18" charset="0"/>
              </a:rPr>
              <a:t>wave?</a:t>
            </a:r>
            <a:endParaRPr lang="en-US" altLang="en-US" sz="2800" b="0" i="0" dirty="0">
              <a:latin typeface="Times New Roman" pitchFamily="18" charset="0"/>
              <a:cs typeface="Times New Roman" pitchFamily="18" charset="0"/>
            </a:endParaRPr>
          </a:p>
        </p:txBody>
      </p:sp>
      <p:grpSp>
        <p:nvGrpSpPr>
          <p:cNvPr id="15364" name="Group 23"/>
          <p:cNvGrpSpPr>
            <a:grpSpLocks/>
          </p:cNvGrpSpPr>
          <p:nvPr/>
        </p:nvGrpSpPr>
        <p:grpSpPr bwMode="auto">
          <a:xfrm>
            <a:off x="0" y="0"/>
            <a:ext cx="9144000" cy="609600"/>
            <a:chOff x="0" y="2448"/>
            <a:chExt cx="5760" cy="384"/>
          </a:xfrm>
        </p:grpSpPr>
        <p:sp>
          <p:nvSpPr>
            <p:cNvPr id="15367"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1713" cy="368"/>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dirty="0">
                  <a:solidFill>
                    <a:schemeClr val="bg1"/>
                  </a:solidFill>
                  <a:latin typeface="+mj-lt"/>
                  <a:ea typeface="Adobe Gothic Std B" pitchFamily="34" charset="-128"/>
                </a:rPr>
                <a:t>Example 3.3</a:t>
              </a:r>
            </a:p>
          </p:txBody>
        </p:sp>
      </p:grpSp>
      <p:sp>
        <p:nvSpPr>
          <p:cNvPr id="15365" name="Text Box 20"/>
          <p:cNvSpPr txBox="1">
            <a:spLocks noChangeArrowheads="1"/>
          </p:cNvSpPr>
          <p:nvPr/>
        </p:nvSpPr>
        <p:spPr bwMode="auto">
          <a:xfrm>
            <a:off x="76200" y="3797300"/>
            <a:ext cx="8839200" cy="1384300"/>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This means that the period of the power for our lights at home is 0.0116 s, or 16.6 ms. Our eyes are not sensitive enough to distinguish these rapid changes in amplitude.</a:t>
            </a:r>
          </a:p>
        </p:txBody>
      </p:sp>
      <p:pic>
        <p:nvPicPr>
          <p:cNvPr id="54278" name="Picture 2"/>
          <p:cNvPicPr>
            <a:picLocks noChangeAspect="1" noChangeArrowheads="1"/>
          </p:cNvPicPr>
          <p:nvPr/>
        </p:nvPicPr>
        <p:blipFill>
          <a:blip r:embed="rId3"/>
          <a:srcRect/>
          <a:stretch>
            <a:fillRect/>
          </a:stretch>
        </p:blipFill>
        <p:spPr bwMode="auto">
          <a:xfrm>
            <a:off x="1419225" y="2514600"/>
            <a:ext cx="6305550" cy="8191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4278"/>
                                        </p:tgtEl>
                                        <p:attrNameLst>
                                          <p:attrName>style.visibility</p:attrName>
                                        </p:attrNameLst>
                                      </p:cBhvr>
                                      <p:to>
                                        <p:strVal val="visible"/>
                                      </p:to>
                                    </p:set>
                                    <p:anim calcmode="lin" valueType="num">
                                      <p:cBhvr additive="base">
                                        <p:cTn id="7" dur="500" fill="hold"/>
                                        <p:tgtEl>
                                          <p:spTgt spid="54278"/>
                                        </p:tgtEl>
                                        <p:attrNameLst>
                                          <p:attrName>ppt_x</p:attrName>
                                        </p:attrNameLst>
                                      </p:cBhvr>
                                      <p:tavLst>
                                        <p:tav tm="0">
                                          <p:val>
                                            <p:strVal val="#ppt_x"/>
                                          </p:val>
                                        </p:tav>
                                        <p:tav tm="100000">
                                          <p:val>
                                            <p:strVal val="#ppt_x"/>
                                          </p:val>
                                        </p:tav>
                                      </p:tavLst>
                                    </p:anim>
                                    <p:anim calcmode="lin" valueType="num">
                                      <p:cBhvr additive="base">
                                        <p:cTn id="8" dur="500" fill="hold"/>
                                        <p:tgtEl>
                                          <p:spTgt spid="5427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365"/>
                                        </p:tgtEl>
                                        <p:attrNameLst>
                                          <p:attrName>style.visibility</p:attrName>
                                        </p:attrNameLst>
                                      </p:cBhvr>
                                      <p:to>
                                        <p:strVal val="visible"/>
                                      </p:to>
                                    </p:set>
                                    <p:anim calcmode="lin" valueType="num">
                                      <p:cBhvr additive="base">
                                        <p:cTn id="13" dur="500" fill="hold"/>
                                        <p:tgtEl>
                                          <p:spTgt spid="15365"/>
                                        </p:tgtEl>
                                        <p:attrNameLst>
                                          <p:attrName>ppt_x</p:attrName>
                                        </p:attrNameLst>
                                      </p:cBhvr>
                                      <p:tavLst>
                                        <p:tav tm="0">
                                          <p:val>
                                            <p:strVal val="#ppt_x"/>
                                          </p:val>
                                        </p:tav>
                                        <p:tav tm="100000">
                                          <p:val>
                                            <p:strVal val="#ppt_x"/>
                                          </p:val>
                                        </p:tav>
                                      </p:tavLst>
                                    </p:anim>
                                    <p:anim calcmode="lin" valueType="num">
                                      <p:cBhvr additive="base">
                                        <p:cTn id="14" dur="500" fill="hold"/>
                                        <p:tgtEl>
                                          <p:spTgt spid="153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3"/>
          <p:cNvSpPr>
            <a:spLocks noGrp="1" noChangeArrowheads="1"/>
          </p:cNvSpPr>
          <p:nvPr>
            <p:ph type="sldNum" sz="quarter" idx="10"/>
          </p:nvPr>
        </p:nvSpPr>
        <p:spPr>
          <a:noFill/>
        </p:spPr>
        <p:txBody>
          <a:bodyPr/>
          <a:lstStyle/>
          <a:p>
            <a:r>
              <a:rPr lang="en-US" altLang="en-US"/>
              <a:t>3.</a:t>
            </a:r>
            <a:fld id="{1071CE92-E733-4BBB-9639-582225B02AFB}" type="slidenum">
              <a:rPr lang="en-US" altLang="en-US"/>
              <a:pPr/>
              <a:t>16</a:t>
            </a:fld>
            <a:endParaRPr lang="en-US" altLang="en-US"/>
          </a:p>
        </p:txBody>
      </p:sp>
      <p:sp>
        <p:nvSpPr>
          <p:cNvPr id="16387" name="Text Box 20"/>
          <p:cNvSpPr txBox="1">
            <a:spLocks noChangeArrowheads="1"/>
          </p:cNvSpPr>
          <p:nvPr/>
        </p:nvSpPr>
        <p:spPr bwMode="auto">
          <a:xfrm>
            <a:off x="76200" y="696913"/>
            <a:ext cx="8839200" cy="954087"/>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The period of a signal is 100 ms. What is its frequency in kilohertz?.</a:t>
            </a:r>
          </a:p>
        </p:txBody>
      </p:sp>
      <p:grpSp>
        <p:nvGrpSpPr>
          <p:cNvPr id="16388" name="Group 23"/>
          <p:cNvGrpSpPr>
            <a:grpSpLocks/>
          </p:cNvGrpSpPr>
          <p:nvPr/>
        </p:nvGrpSpPr>
        <p:grpSpPr bwMode="auto">
          <a:xfrm>
            <a:off x="0" y="0"/>
            <a:ext cx="9144000" cy="609600"/>
            <a:chOff x="0" y="2448"/>
            <a:chExt cx="5760" cy="384"/>
          </a:xfrm>
        </p:grpSpPr>
        <p:sp>
          <p:nvSpPr>
            <p:cNvPr id="16391"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1713" cy="368"/>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dirty="0">
                  <a:solidFill>
                    <a:schemeClr val="bg1"/>
                  </a:solidFill>
                  <a:latin typeface="+mj-lt"/>
                  <a:ea typeface="Adobe Gothic Std B" pitchFamily="34" charset="-128"/>
                </a:rPr>
                <a:t>Example 3.5</a:t>
              </a:r>
            </a:p>
          </p:txBody>
        </p:sp>
      </p:grpSp>
      <p:sp>
        <p:nvSpPr>
          <p:cNvPr id="56325" name="Text Box 20"/>
          <p:cNvSpPr txBox="1">
            <a:spLocks noChangeArrowheads="1"/>
          </p:cNvSpPr>
          <p:nvPr/>
        </p:nvSpPr>
        <p:spPr bwMode="auto">
          <a:xfrm>
            <a:off x="76200" y="2133600"/>
            <a:ext cx="8839200" cy="1384300"/>
          </a:xfrm>
          <a:prstGeom prst="rect">
            <a:avLst/>
          </a:prstGeom>
          <a:noFill/>
          <a:ln w="9525">
            <a:noFill/>
            <a:miter lim="800000"/>
            <a:headEnd/>
            <a:tailEnd/>
          </a:ln>
        </p:spPr>
        <p:txBody>
          <a:bodyPr>
            <a:spAutoFit/>
          </a:bodyPr>
          <a:lstStyle/>
          <a:p>
            <a:pPr algn="just" eaLnBrk="0" hangingPunct="0"/>
            <a:r>
              <a:rPr lang="en-US" altLang="en-US" sz="2800" i="0">
                <a:solidFill>
                  <a:srgbClr val="FF0000"/>
                </a:solidFill>
                <a:latin typeface="Times New Roman" pitchFamily="18" charset="0"/>
                <a:cs typeface="Times New Roman" pitchFamily="18" charset="0"/>
              </a:rPr>
              <a:t>Solution</a:t>
            </a:r>
          </a:p>
          <a:p>
            <a:pPr algn="just" eaLnBrk="0" hangingPunct="0"/>
            <a:r>
              <a:rPr lang="en-US" altLang="en-US" sz="2800" b="0" i="0">
                <a:latin typeface="Times New Roman" pitchFamily="18" charset="0"/>
                <a:cs typeface="Times New Roman" pitchFamily="18" charset="0"/>
              </a:rPr>
              <a:t>First we change 100 ms to seconds, and then we calculate the frequency from the period (1 Hz = 10</a:t>
            </a:r>
            <a:r>
              <a:rPr lang="en-US" altLang="en-US" sz="2800" b="0" i="0" baseline="30000">
                <a:latin typeface="Times New Roman" pitchFamily="18" charset="0"/>
                <a:cs typeface="Times New Roman" pitchFamily="18" charset="0"/>
              </a:rPr>
              <a:t>–3</a:t>
            </a:r>
            <a:r>
              <a:rPr lang="en-US" altLang="en-US" sz="2800" b="0" i="0">
                <a:latin typeface="Times New Roman" pitchFamily="18" charset="0"/>
                <a:cs typeface="Times New Roman" pitchFamily="18" charset="0"/>
              </a:rPr>
              <a:t> kHz).</a:t>
            </a:r>
          </a:p>
        </p:txBody>
      </p:sp>
      <p:pic>
        <p:nvPicPr>
          <p:cNvPr id="56326" name="Picture 2"/>
          <p:cNvPicPr>
            <a:picLocks noChangeAspect="1" noChangeArrowheads="1"/>
          </p:cNvPicPr>
          <p:nvPr/>
        </p:nvPicPr>
        <p:blipFill>
          <a:blip r:embed="rId3"/>
          <a:srcRect/>
          <a:stretch>
            <a:fillRect/>
          </a:stretch>
        </p:blipFill>
        <p:spPr bwMode="auto">
          <a:xfrm>
            <a:off x="1157288" y="4162425"/>
            <a:ext cx="6829425" cy="1476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325"/>
                                        </p:tgtEl>
                                        <p:attrNameLst>
                                          <p:attrName>style.visibility</p:attrName>
                                        </p:attrNameLst>
                                      </p:cBhvr>
                                      <p:to>
                                        <p:strVal val="visible"/>
                                      </p:to>
                                    </p:set>
                                    <p:anim calcmode="lin" valueType="num">
                                      <p:cBhvr additive="base">
                                        <p:cTn id="7" dur="500" fill="hold"/>
                                        <p:tgtEl>
                                          <p:spTgt spid="56325"/>
                                        </p:tgtEl>
                                        <p:attrNameLst>
                                          <p:attrName>ppt_x</p:attrName>
                                        </p:attrNameLst>
                                      </p:cBhvr>
                                      <p:tavLst>
                                        <p:tav tm="0">
                                          <p:val>
                                            <p:strVal val="#ppt_x"/>
                                          </p:val>
                                        </p:tav>
                                        <p:tav tm="100000">
                                          <p:val>
                                            <p:strVal val="#ppt_x"/>
                                          </p:val>
                                        </p:tav>
                                      </p:tavLst>
                                    </p:anim>
                                    <p:anim calcmode="lin" valueType="num">
                                      <p:cBhvr additive="base">
                                        <p:cTn id="8" dur="500" fill="hold"/>
                                        <p:tgtEl>
                                          <p:spTgt spid="5632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6326"/>
                                        </p:tgtEl>
                                        <p:attrNameLst>
                                          <p:attrName>style.visibility</p:attrName>
                                        </p:attrNameLst>
                                      </p:cBhvr>
                                      <p:to>
                                        <p:strVal val="visible"/>
                                      </p:to>
                                    </p:set>
                                    <p:anim calcmode="lin" valueType="num">
                                      <p:cBhvr additive="base">
                                        <p:cTn id="13" dur="500" fill="hold"/>
                                        <p:tgtEl>
                                          <p:spTgt spid="56326"/>
                                        </p:tgtEl>
                                        <p:attrNameLst>
                                          <p:attrName>ppt_x</p:attrName>
                                        </p:attrNameLst>
                                      </p:cBhvr>
                                      <p:tavLst>
                                        <p:tav tm="0">
                                          <p:val>
                                            <p:strVal val="#ppt_x"/>
                                          </p:val>
                                        </p:tav>
                                        <p:tav tm="100000">
                                          <p:val>
                                            <p:strVal val="#ppt_x"/>
                                          </p:val>
                                        </p:tav>
                                      </p:tavLst>
                                    </p:anim>
                                    <p:anim calcmode="lin" valueType="num">
                                      <p:cBhvr additive="base">
                                        <p:cTn id="14" dur="500" fill="hold"/>
                                        <p:tgtEl>
                                          <p:spTgt spid="563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3"/>
          <p:cNvSpPr>
            <a:spLocks noGrp="1" noChangeArrowheads="1"/>
          </p:cNvSpPr>
          <p:nvPr>
            <p:ph type="sldNum" sz="quarter" idx="10"/>
          </p:nvPr>
        </p:nvSpPr>
        <p:spPr>
          <a:noFill/>
        </p:spPr>
        <p:txBody>
          <a:bodyPr/>
          <a:lstStyle/>
          <a:p>
            <a:r>
              <a:rPr lang="en-US" altLang="en-US"/>
              <a:t>3.</a:t>
            </a:r>
            <a:fld id="{735BDF59-412E-4989-9F76-7A2540B09A19}" type="slidenum">
              <a:rPr lang="en-US" altLang="en-US"/>
              <a:pPr/>
              <a:t>17</a:t>
            </a:fld>
            <a:endParaRPr lang="en-US" altLang="en-US"/>
          </a:p>
        </p:txBody>
      </p:sp>
      <p:sp>
        <p:nvSpPr>
          <p:cNvPr id="19459" name="Text Box 20"/>
          <p:cNvSpPr txBox="1">
            <a:spLocks noChangeArrowheads="1"/>
          </p:cNvSpPr>
          <p:nvPr/>
        </p:nvSpPr>
        <p:spPr bwMode="auto">
          <a:xfrm>
            <a:off x="76200" y="696913"/>
            <a:ext cx="8839200" cy="1384995"/>
          </a:xfrm>
          <a:prstGeom prst="rect">
            <a:avLst/>
          </a:prstGeom>
          <a:noFill/>
          <a:ln w="9525">
            <a:noFill/>
            <a:miter lim="800000"/>
            <a:headEnd/>
            <a:tailEnd/>
          </a:ln>
        </p:spPr>
        <p:txBody>
          <a:bodyPr>
            <a:spAutoFit/>
          </a:bodyPr>
          <a:lstStyle/>
          <a:p>
            <a:pPr algn="just" eaLnBrk="0" hangingPunct="0"/>
            <a:r>
              <a:rPr lang="en-US" altLang="en-US" sz="2800" b="0" i="0" dirty="0">
                <a:latin typeface="Times New Roman" pitchFamily="18" charset="0"/>
                <a:cs typeface="Times New Roman" pitchFamily="18" charset="0"/>
              </a:rPr>
              <a:t>A sine wave is offset 1/6 cycle with respect to time 0. What is its phase in degrees and radians</a:t>
            </a:r>
            <a:r>
              <a:rPr lang="en-US" altLang="en-US" sz="2800" b="0" i="0" dirty="0" smtClean="0">
                <a:latin typeface="Times New Roman" pitchFamily="18" charset="0"/>
                <a:cs typeface="Times New Roman" pitchFamily="18" charset="0"/>
              </a:rPr>
              <a:t>?</a:t>
            </a:r>
          </a:p>
          <a:p>
            <a:pPr algn="just" eaLnBrk="0" hangingPunct="0"/>
            <a:r>
              <a:rPr lang="en-US" altLang="en-US" sz="2800" b="0" i="0" dirty="0" smtClean="0">
                <a:latin typeface="Times New Roman" pitchFamily="18" charset="0"/>
                <a:cs typeface="Times New Roman" pitchFamily="18" charset="0"/>
              </a:rPr>
              <a:t>(2</a:t>
            </a:r>
            <a:r>
              <a:rPr lang="el-GR" sz="2800" b="0" i="0" dirty="0" smtClean="0"/>
              <a:t>π</a:t>
            </a:r>
            <a:r>
              <a:rPr lang="en-US" sz="2800" b="0" i="0" dirty="0" smtClean="0"/>
              <a:t> radian = 360 degree)</a:t>
            </a:r>
            <a:endParaRPr lang="en-US" altLang="en-US" sz="2800" b="0" i="0" dirty="0">
              <a:latin typeface="Times New Roman" pitchFamily="18" charset="0"/>
              <a:cs typeface="Times New Roman" pitchFamily="18" charset="0"/>
            </a:endParaRPr>
          </a:p>
        </p:txBody>
      </p:sp>
      <p:grpSp>
        <p:nvGrpSpPr>
          <p:cNvPr id="19460" name="Group 23"/>
          <p:cNvGrpSpPr>
            <a:grpSpLocks/>
          </p:cNvGrpSpPr>
          <p:nvPr/>
        </p:nvGrpSpPr>
        <p:grpSpPr bwMode="auto">
          <a:xfrm>
            <a:off x="0" y="0"/>
            <a:ext cx="9144000" cy="609600"/>
            <a:chOff x="0" y="2448"/>
            <a:chExt cx="5760" cy="384"/>
          </a:xfrm>
        </p:grpSpPr>
        <p:sp>
          <p:nvSpPr>
            <p:cNvPr id="19463"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1713" cy="368"/>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dirty="0">
                  <a:solidFill>
                    <a:schemeClr val="bg1"/>
                  </a:solidFill>
                  <a:latin typeface="+mj-lt"/>
                  <a:ea typeface="Adobe Gothic Std B" pitchFamily="34" charset="-128"/>
                </a:rPr>
                <a:t>Example 3.6</a:t>
              </a:r>
            </a:p>
          </p:txBody>
        </p:sp>
      </p:grpSp>
      <p:sp>
        <p:nvSpPr>
          <p:cNvPr id="19461" name="Text Box 20"/>
          <p:cNvSpPr txBox="1">
            <a:spLocks noChangeArrowheads="1"/>
          </p:cNvSpPr>
          <p:nvPr/>
        </p:nvSpPr>
        <p:spPr bwMode="auto">
          <a:xfrm>
            <a:off x="76200" y="2286000"/>
            <a:ext cx="8839200" cy="1384300"/>
          </a:xfrm>
          <a:prstGeom prst="rect">
            <a:avLst/>
          </a:prstGeom>
          <a:noFill/>
          <a:ln w="9525">
            <a:noFill/>
            <a:miter lim="800000"/>
            <a:headEnd/>
            <a:tailEnd/>
          </a:ln>
        </p:spPr>
        <p:txBody>
          <a:bodyPr>
            <a:spAutoFit/>
          </a:bodyPr>
          <a:lstStyle/>
          <a:p>
            <a:pPr algn="just" eaLnBrk="0" hangingPunct="0"/>
            <a:r>
              <a:rPr lang="en-US" altLang="en-US" sz="2800" i="0" dirty="0">
                <a:solidFill>
                  <a:srgbClr val="FF0000"/>
                </a:solidFill>
                <a:latin typeface="Times New Roman" pitchFamily="18" charset="0"/>
                <a:cs typeface="Times New Roman" pitchFamily="18" charset="0"/>
              </a:rPr>
              <a:t>Solution</a:t>
            </a:r>
          </a:p>
          <a:p>
            <a:pPr algn="just" eaLnBrk="0" hangingPunct="0"/>
            <a:r>
              <a:rPr lang="en-US" altLang="en-US" sz="2800" b="0" i="0" dirty="0">
                <a:latin typeface="Times New Roman" pitchFamily="18" charset="0"/>
                <a:cs typeface="Times New Roman" pitchFamily="18" charset="0"/>
              </a:rPr>
              <a:t>We know that 1 complete cycle is 360°. Therefore, 1/6 cycle is</a:t>
            </a:r>
          </a:p>
        </p:txBody>
      </p:sp>
      <p:pic>
        <p:nvPicPr>
          <p:cNvPr id="62470" name="Picture 2"/>
          <p:cNvPicPr>
            <a:picLocks noChangeAspect="1" noChangeArrowheads="1"/>
          </p:cNvPicPr>
          <p:nvPr/>
        </p:nvPicPr>
        <p:blipFill>
          <a:blip r:embed="rId3"/>
          <a:srcRect/>
          <a:stretch>
            <a:fillRect/>
          </a:stretch>
        </p:blipFill>
        <p:spPr bwMode="auto">
          <a:xfrm>
            <a:off x="1366838" y="3759200"/>
            <a:ext cx="6410325" cy="8763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2470"/>
                                        </p:tgtEl>
                                        <p:attrNameLst>
                                          <p:attrName>style.visibility</p:attrName>
                                        </p:attrNameLst>
                                      </p:cBhvr>
                                      <p:to>
                                        <p:strVal val="visible"/>
                                      </p:to>
                                    </p:set>
                                    <p:anim calcmode="lin" valueType="num">
                                      <p:cBhvr additive="base">
                                        <p:cTn id="7" dur="500" fill="hold"/>
                                        <p:tgtEl>
                                          <p:spTgt spid="62470"/>
                                        </p:tgtEl>
                                        <p:attrNameLst>
                                          <p:attrName>ppt_x</p:attrName>
                                        </p:attrNameLst>
                                      </p:cBhvr>
                                      <p:tavLst>
                                        <p:tav tm="0">
                                          <p:val>
                                            <p:strVal val="#ppt_x"/>
                                          </p:val>
                                        </p:tav>
                                        <p:tav tm="100000">
                                          <p:val>
                                            <p:strVal val="#ppt_x"/>
                                          </p:val>
                                        </p:tav>
                                      </p:tavLst>
                                    </p:anim>
                                    <p:anim calcmode="lin" valueType="num">
                                      <p:cBhvr additive="base">
                                        <p:cTn id="8" dur="500" fill="hold"/>
                                        <p:tgtEl>
                                          <p:spTgt spid="6247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461"/>
                                        </p:tgtEl>
                                        <p:attrNameLst>
                                          <p:attrName>style.visibility</p:attrName>
                                        </p:attrNameLst>
                                      </p:cBhvr>
                                      <p:to>
                                        <p:strVal val="visible"/>
                                      </p:to>
                                    </p:set>
                                    <p:anim calcmode="lin" valueType="num">
                                      <p:cBhvr additive="base">
                                        <p:cTn id="11" dur="500" fill="hold"/>
                                        <p:tgtEl>
                                          <p:spTgt spid="19461"/>
                                        </p:tgtEl>
                                        <p:attrNameLst>
                                          <p:attrName>ppt_x</p:attrName>
                                        </p:attrNameLst>
                                      </p:cBhvr>
                                      <p:tavLst>
                                        <p:tav tm="0">
                                          <p:val>
                                            <p:strVal val="#ppt_x"/>
                                          </p:val>
                                        </p:tav>
                                        <p:tav tm="100000">
                                          <p:val>
                                            <p:strVal val="#ppt_x"/>
                                          </p:val>
                                        </p:tav>
                                      </p:tavLst>
                                    </p:anim>
                                    <p:anim calcmode="lin" valueType="num">
                                      <p:cBhvr additive="base">
                                        <p:cTn id="12" dur="500" fill="hold"/>
                                        <p:tgtEl>
                                          <p:spTgt spid="194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3"/>
          <p:cNvSpPr>
            <a:spLocks noGrp="1" noChangeArrowheads="1"/>
          </p:cNvSpPr>
          <p:nvPr>
            <p:ph type="sldNum" sz="quarter" idx="10"/>
          </p:nvPr>
        </p:nvSpPr>
        <p:spPr>
          <a:noFill/>
        </p:spPr>
        <p:txBody>
          <a:bodyPr/>
          <a:lstStyle/>
          <a:p>
            <a:r>
              <a:rPr lang="en-US" altLang="en-US"/>
              <a:t>3.</a:t>
            </a:r>
            <a:fld id="{8FF4BD11-7BCC-4D52-A665-26D2CB6EABBA}" type="slidenum">
              <a:rPr lang="en-US" altLang="en-US"/>
              <a:pPr/>
              <a:t>18</a:t>
            </a:fld>
            <a:endParaRPr lang="en-US" altLang="en-US"/>
          </a:p>
        </p:txBody>
      </p:sp>
      <p:sp>
        <p:nvSpPr>
          <p:cNvPr id="20483"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2048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20485"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2048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2048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2048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2048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202" name="Text Box 9"/>
          <p:cNvSpPr txBox="1">
            <a:spLocks noChangeArrowheads="1"/>
          </p:cNvSpPr>
          <p:nvPr/>
        </p:nvSpPr>
        <p:spPr bwMode="auto">
          <a:xfrm>
            <a:off x="1143000" y="0"/>
            <a:ext cx="3552825" cy="646113"/>
          </a:xfrm>
          <a:prstGeom prst="rect">
            <a:avLst/>
          </a:prstGeom>
          <a:noFill/>
          <a:ln>
            <a:noFill/>
          </a:ln>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dirty="0">
                <a:solidFill>
                  <a:schemeClr val="hlink"/>
                </a:solidFill>
                <a:effectLst>
                  <a:outerShdw blurRad="38100" dist="38100" dir="2700000" algn="tl">
                    <a:srgbClr val="000000">
                      <a:alpha val="43137"/>
                    </a:srgbClr>
                  </a:outerShdw>
                </a:effectLst>
                <a:latin typeface="Times New Roman" pitchFamily="18" charset="0"/>
              </a:rPr>
              <a:t>3.2.3 </a:t>
            </a:r>
            <a:r>
              <a:rPr lang="en-US" sz="3600" dirty="0" smtClean="0">
                <a:solidFill>
                  <a:schemeClr val="hlink"/>
                </a:solidFill>
                <a:effectLst>
                  <a:outerShdw blurRad="38100" dist="38100" dir="2700000" algn="tl">
                    <a:srgbClr val="000000">
                      <a:alpha val="43137"/>
                    </a:srgbClr>
                  </a:outerShdw>
                </a:effectLst>
                <a:latin typeface="Times New Roman" pitchFamily="18" charset="0"/>
              </a:rPr>
              <a:t> Wavelength</a:t>
            </a:r>
            <a:endParaRPr lang="en-US" sz="36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20491" name="Rectangle 10"/>
          <p:cNvSpPr>
            <a:spLocks noChangeArrowheads="1"/>
          </p:cNvSpPr>
          <p:nvPr/>
        </p:nvSpPr>
        <p:spPr bwMode="auto">
          <a:xfrm>
            <a:off x="457200" y="914400"/>
            <a:ext cx="7924800" cy="954107"/>
          </a:xfrm>
          <a:prstGeom prst="rect">
            <a:avLst/>
          </a:prstGeom>
          <a:solidFill>
            <a:schemeClr val="bg1"/>
          </a:solidFill>
          <a:ln w="9525">
            <a:noFill/>
            <a:miter lim="800000"/>
            <a:headEnd/>
            <a:tailEnd/>
          </a:ln>
        </p:spPr>
        <p:txBody>
          <a:bodyPr>
            <a:spAutoFit/>
          </a:bodyPr>
          <a:lstStyle/>
          <a:p>
            <a:pPr algn="just" eaLnBrk="0" hangingPunct="0">
              <a:buFont typeface="Arial" pitchFamily="34" charset="0"/>
              <a:buChar char="•"/>
            </a:pPr>
            <a:r>
              <a:rPr lang="en-US" altLang="en-US" sz="2800" dirty="0" smtClean="0">
                <a:latin typeface="Times New Roman" pitchFamily="18" charset="0"/>
              </a:rPr>
              <a:t>Distance between repetitions of the shape of the wave such as peaks.</a:t>
            </a:r>
          </a:p>
        </p:txBody>
      </p:sp>
      <p:pic>
        <p:nvPicPr>
          <p:cNvPr id="2050" name="Picture 2"/>
          <p:cNvPicPr>
            <a:picLocks noChangeAspect="1" noChangeArrowheads="1"/>
          </p:cNvPicPr>
          <p:nvPr/>
        </p:nvPicPr>
        <p:blipFill>
          <a:blip r:embed="rId3"/>
          <a:srcRect/>
          <a:stretch>
            <a:fillRect/>
          </a:stretch>
        </p:blipFill>
        <p:spPr bwMode="auto">
          <a:xfrm>
            <a:off x="1600200" y="2209800"/>
            <a:ext cx="6019800" cy="39977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3"/>
          <p:cNvSpPr>
            <a:spLocks noGrp="1" noChangeArrowheads="1"/>
          </p:cNvSpPr>
          <p:nvPr>
            <p:ph type="sldNum" sz="quarter" idx="10"/>
          </p:nvPr>
        </p:nvSpPr>
        <p:spPr>
          <a:noFill/>
        </p:spPr>
        <p:txBody>
          <a:bodyPr/>
          <a:lstStyle/>
          <a:p>
            <a:r>
              <a:rPr lang="en-US" altLang="en-US"/>
              <a:t>3.</a:t>
            </a:r>
            <a:fld id="{3452C7C8-50CA-480C-9FBD-68F3B6FF54D3}" type="slidenum">
              <a:rPr lang="en-US" altLang="en-US"/>
              <a:pPr/>
              <a:t>19</a:t>
            </a:fld>
            <a:endParaRPr lang="en-US" altLang="en-US"/>
          </a:p>
        </p:txBody>
      </p:sp>
      <p:sp>
        <p:nvSpPr>
          <p:cNvPr id="23555" name="Rectangle 14"/>
          <p:cNvSpPr>
            <a:spLocks noChangeArrowheads="1"/>
          </p:cNvSpPr>
          <p:nvPr/>
        </p:nvSpPr>
        <p:spPr bwMode="auto">
          <a:xfrm>
            <a:off x="152400" y="133350"/>
            <a:ext cx="8991600" cy="400050"/>
          </a:xfrm>
          <a:prstGeom prst="rect">
            <a:avLst/>
          </a:prstGeom>
          <a:solidFill>
            <a:schemeClr val="bg1"/>
          </a:solidFill>
          <a:ln w="9525">
            <a:noFill/>
            <a:miter lim="800000"/>
            <a:headEnd/>
            <a:tailEnd/>
          </a:ln>
        </p:spPr>
        <p:txBody>
          <a:bodyPr anchor="ctr">
            <a:spAutoFit/>
          </a:bodyPr>
          <a:lstStyle/>
          <a:p>
            <a:pPr eaLnBrk="0" hangingPunct="0"/>
            <a:r>
              <a:rPr lang="en-US" altLang="en-US" sz="2000">
                <a:solidFill>
                  <a:srgbClr val="FF0000"/>
                </a:solidFill>
                <a:latin typeface="Times-BoldItalic"/>
              </a:rPr>
              <a:t>Figure 3.8:  </a:t>
            </a:r>
            <a:r>
              <a:rPr lang="en-US" altLang="en-US" sz="2000">
                <a:latin typeface="Times-BoldItalic"/>
              </a:rPr>
              <a:t>The time and frequency-domain plots of a sine wave</a:t>
            </a:r>
          </a:p>
        </p:txBody>
      </p:sp>
      <p:pic>
        <p:nvPicPr>
          <p:cNvPr id="63490" name="Picture 2"/>
          <p:cNvPicPr>
            <a:picLocks noChangeAspect="1" noChangeArrowheads="1"/>
          </p:cNvPicPr>
          <p:nvPr/>
        </p:nvPicPr>
        <p:blipFill>
          <a:blip r:embed="rId3"/>
          <a:srcRect/>
          <a:stretch>
            <a:fillRect/>
          </a:stretch>
        </p:blipFill>
        <p:spPr bwMode="auto">
          <a:xfrm>
            <a:off x="457200" y="1143000"/>
            <a:ext cx="4160838" cy="2462213"/>
          </a:xfrm>
          <a:prstGeom prst="rect">
            <a:avLst/>
          </a:prstGeom>
          <a:noFill/>
          <a:ln w="9525">
            <a:noFill/>
            <a:miter lim="800000"/>
            <a:headEnd/>
            <a:tailEnd/>
          </a:ln>
        </p:spPr>
      </p:pic>
      <p:pic>
        <p:nvPicPr>
          <p:cNvPr id="63491" name="Picture 3"/>
          <p:cNvPicPr>
            <a:picLocks noChangeAspect="1" noChangeArrowheads="1"/>
          </p:cNvPicPr>
          <p:nvPr/>
        </p:nvPicPr>
        <p:blipFill>
          <a:blip r:embed="rId4"/>
          <a:srcRect/>
          <a:stretch>
            <a:fillRect/>
          </a:stretch>
        </p:blipFill>
        <p:spPr bwMode="auto">
          <a:xfrm>
            <a:off x="5054600" y="3633788"/>
            <a:ext cx="3784600" cy="2462212"/>
          </a:xfrm>
          <a:prstGeom prst="rect">
            <a:avLst/>
          </a:prstGeom>
          <a:noFill/>
          <a:ln w="9525">
            <a:noFill/>
            <a:miter lim="800000"/>
            <a:headEnd/>
            <a:tailEnd/>
          </a:ln>
        </p:spPr>
      </p:pic>
      <p:sp>
        <p:nvSpPr>
          <p:cNvPr id="6" name="Rectangle 5"/>
          <p:cNvSpPr/>
          <p:nvPr/>
        </p:nvSpPr>
        <p:spPr>
          <a:xfrm>
            <a:off x="762000" y="685800"/>
            <a:ext cx="3200400" cy="400110"/>
          </a:xfrm>
          <a:prstGeom prst="rect">
            <a:avLst/>
          </a:prstGeom>
        </p:spPr>
        <p:txBody>
          <a:bodyPr wrap="square">
            <a:spAutoFit/>
          </a:bodyPr>
          <a:lstStyle/>
          <a:p>
            <a:r>
              <a:rPr lang="en-US" altLang="en-US" sz="2000" i="0" dirty="0" smtClean="0">
                <a:solidFill>
                  <a:srgbClr val="FF0000"/>
                </a:solidFill>
                <a:latin typeface="Times New Roman" pitchFamily="18" charset="0"/>
              </a:rPr>
              <a:t>Amplitude-versus-time plot</a:t>
            </a:r>
            <a:endParaRPr lang="en-US" sz="2000" i="0" dirty="0">
              <a:solidFill>
                <a:srgbClr val="FF0000"/>
              </a:solidFill>
            </a:endParaRPr>
          </a:p>
        </p:txBody>
      </p:sp>
      <p:sp>
        <p:nvSpPr>
          <p:cNvPr id="7" name="Rectangle 6"/>
          <p:cNvSpPr/>
          <p:nvPr/>
        </p:nvSpPr>
        <p:spPr>
          <a:xfrm>
            <a:off x="5029200" y="2952690"/>
            <a:ext cx="3810000" cy="400110"/>
          </a:xfrm>
          <a:prstGeom prst="rect">
            <a:avLst/>
          </a:prstGeom>
        </p:spPr>
        <p:txBody>
          <a:bodyPr wrap="square">
            <a:spAutoFit/>
          </a:bodyPr>
          <a:lstStyle/>
          <a:p>
            <a:r>
              <a:rPr lang="en-US" altLang="en-US" sz="2000" i="0" dirty="0" smtClean="0">
                <a:solidFill>
                  <a:srgbClr val="FF0000"/>
                </a:solidFill>
                <a:latin typeface="Times New Roman" pitchFamily="18" charset="0"/>
              </a:rPr>
              <a:t>Amplitude-versus-frequency plot</a:t>
            </a:r>
            <a:endParaRPr lang="en-US" sz="2000" i="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3490"/>
                                        </p:tgtEl>
                                        <p:attrNameLst>
                                          <p:attrName>style.visibility</p:attrName>
                                        </p:attrNameLst>
                                      </p:cBhvr>
                                      <p:to>
                                        <p:strVal val="visible"/>
                                      </p:to>
                                    </p:set>
                                    <p:animEffect transition="in" filter="wipe(left)">
                                      <p:cBhvr>
                                        <p:cTn id="7" dur="500"/>
                                        <p:tgtEl>
                                          <p:spTgt spid="634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3491"/>
                                        </p:tgtEl>
                                        <p:attrNameLst>
                                          <p:attrName>style.visibility</p:attrName>
                                        </p:attrNameLst>
                                      </p:cBhvr>
                                      <p:to>
                                        <p:strVal val="visible"/>
                                      </p:to>
                                    </p:set>
                                    <p:animEffect transition="in" filter="wipe(left)">
                                      <p:cBhvr>
                                        <p:cTn id="12" dur="500"/>
                                        <p:tgtEl>
                                          <p:spTgt spid="63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altLang="en-US" sz="2400" b="0" i="0" dirty="0">
              <a:latin typeface="Tahoma" pitchFamily="34" charset="0"/>
            </a:endParaRPr>
          </a:p>
        </p:txBody>
      </p:sp>
      <p:sp>
        <p:nvSpPr>
          <p:cNvPr id="4099" name="Rectangle 1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altLang="en-US" sz="2400" b="0" i="0" dirty="0">
              <a:latin typeface="Tahoma" pitchFamily="34" charset="0"/>
            </a:endParaRPr>
          </a:p>
        </p:txBody>
      </p:sp>
      <p:sp>
        <p:nvSpPr>
          <p:cNvPr id="4100" name="Rectangle 1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altLang="en-US" sz="2400" b="0" i="0" dirty="0">
              <a:latin typeface="Tahoma" pitchFamily="34" charset="0"/>
            </a:endParaRPr>
          </a:p>
        </p:txBody>
      </p:sp>
      <p:sp>
        <p:nvSpPr>
          <p:cNvPr id="4101" name="Rectangle 1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altLang="en-US" sz="2400" b="0" i="0" dirty="0">
              <a:latin typeface="Tahoma" pitchFamily="34" charset="0"/>
            </a:endParaRPr>
          </a:p>
        </p:txBody>
      </p:sp>
      <p:sp>
        <p:nvSpPr>
          <p:cNvPr id="4102" name="Rectangle 1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altLang="en-US" sz="2400" b="0" i="0" dirty="0">
              <a:latin typeface="Tahoma" pitchFamily="34" charset="0"/>
            </a:endParaRPr>
          </a:p>
        </p:txBody>
      </p:sp>
      <p:sp>
        <p:nvSpPr>
          <p:cNvPr id="4103" name="Rectangle 1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altLang="en-US" sz="2400" b="0" i="0" dirty="0">
              <a:latin typeface="Tahoma" pitchFamily="34" charset="0"/>
            </a:endParaRPr>
          </a:p>
        </p:txBody>
      </p:sp>
      <p:sp>
        <p:nvSpPr>
          <p:cNvPr id="4104" name="Rectangle 1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altLang="en-US" sz="2400" b="0" i="0" dirty="0">
              <a:latin typeface="Tahoma" pitchFamily="34" charset="0"/>
            </a:endParaRPr>
          </a:p>
        </p:txBody>
      </p:sp>
      <p:sp>
        <p:nvSpPr>
          <p:cNvPr id="4105" name="Rectangle 21"/>
          <p:cNvSpPr>
            <a:spLocks noChangeArrowheads="1"/>
          </p:cNvSpPr>
          <p:nvPr/>
        </p:nvSpPr>
        <p:spPr bwMode="auto">
          <a:xfrm>
            <a:off x="1066800" y="-76200"/>
            <a:ext cx="4186238" cy="646113"/>
          </a:xfrm>
          <a:prstGeom prst="rect">
            <a:avLst/>
          </a:prstGeom>
          <a:noFill/>
          <a:ln w="9525">
            <a:noFill/>
            <a:miter lim="800000"/>
            <a:headEnd/>
            <a:tailEnd/>
          </a:ln>
        </p:spPr>
        <p:txBody>
          <a:bodyPr wrap="none">
            <a:spAutoFit/>
          </a:bodyPr>
          <a:lstStyle/>
          <a:p>
            <a:pPr eaLnBrk="0" hangingPunct="0"/>
            <a:r>
              <a:rPr lang="en-US" altLang="en-US" sz="3600" i="0" dirty="0">
                <a:solidFill>
                  <a:srgbClr val="FF0000"/>
                </a:solidFill>
                <a:latin typeface="Arial" pitchFamily="34" charset="0"/>
              </a:rPr>
              <a:t>Chapter 3: Outline</a:t>
            </a:r>
          </a:p>
        </p:txBody>
      </p:sp>
      <p:sp>
        <p:nvSpPr>
          <p:cNvPr id="861215" name="Rectangle 31"/>
          <p:cNvSpPr>
            <a:spLocks noChangeArrowheads="1"/>
          </p:cNvSpPr>
          <p:nvPr/>
        </p:nvSpPr>
        <p:spPr bwMode="auto">
          <a:xfrm>
            <a:off x="152400" y="762000"/>
            <a:ext cx="8458200" cy="5867400"/>
          </a:xfrm>
          <a:prstGeom prst="rect">
            <a:avLst/>
          </a:prstGeom>
          <a:noFill/>
          <a:ln w="9525">
            <a:noFill/>
            <a:miter lim="800000"/>
            <a:headEnd/>
            <a:tailEnd/>
          </a:ln>
          <a:effectLst/>
        </p:spPr>
        <p:txBody>
          <a:bodyPr/>
          <a:lstStyle/>
          <a:p>
            <a:pPr algn="just" eaLnBrk="0" hangingPunct="0">
              <a:lnSpc>
                <a:spcPct val="200000"/>
              </a:lnSpc>
              <a:buFont typeface="Wingdings" pitchFamily="2" charset="2"/>
              <a:buChar char="ü"/>
            </a:pPr>
            <a:r>
              <a:rPr lang="en-US" altLang="en-US" dirty="0">
                <a:solidFill>
                  <a:srgbClr val="C00000"/>
                </a:solidFill>
                <a:effectLst>
                  <a:outerShdw blurRad="38100" dist="38100" dir="2700000" algn="tl">
                    <a:srgbClr val="C0C0C0"/>
                  </a:outerShdw>
                </a:effectLst>
                <a:latin typeface="Times" pitchFamily="18" charset="0"/>
              </a:rPr>
              <a:t>  </a:t>
            </a:r>
            <a:r>
              <a:rPr lang="en-US" altLang="en-US" sz="2800" dirty="0" smtClean="0">
                <a:effectLst>
                  <a:outerShdw blurRad="38100" dist="38100" dir="2700000" algn="tl">
                    <a:srgbClr val="C0C0C0"/>
                  </a:outerShdw>
                </a:effectLst>
                <a:latin typeface="Times New Roman" pitchFamily="18" charset="0"/>
                <a:cs typeface="Times New Roman" pitchFamily="18" charset="0"/>
              </a:rPr>
              <a:t>DATA  </a:t>
            </a:r>
            <a:r>
              <a:rPr lang="en-US" altLang="en-US" sz="2800" dirty="0">
                <a:effectLst>
                  <a:outerShdw blurRad="38100" dist="38100" dir="2700000" algn="tl">
                    <a:srgbClr val="C0C0C0"/>
                  </a:outerShdw>
                </a:effectLst>
                <a:latin typeface="Times New Roman" pitchFamily="18" charset="0"/>
                <a:cs typeface="Times New Roman" pitchFamily="18" charset="0"/>
              </a:rPr>
              <a:t>AND  SIGNALS</a:t>
            </a:r>
          </a:p>
          <a:p>
            <a:pPr algn="just" eaLnBrk="0" hangingPunct="0">
              <a:lnSpc>
                <a:spcPct val="200000"/>
              </a:lnSpc>
              <a:buFont typeface="Wingdings" pitchFamily="2" charset="2"/>
              <a:buChar char="ü"/>
            </a:pPr>
            <a:r>
              <a:rPr lang="en-US" altLang="en-US" sz="2800" dirty="0">
                <a:effectLst>
                  <a:outerShdw blurRad="38100" dist="38100" dir="2700000" algn="tl">
                    <a:srgbClr val="C0C0C0"/>
                  </a:outerShdw>
                </a:effectLst>
                <a:latin typeface="Times" pitchFamily="18" charset="0"/>
              </a:rPr>
              <a:t>  </a:t>
            </a:r>
            <a:r>
              <a:rPr lang="en-US" altLang="en-US" sz="2800" dirty="0" smtClean="0">
                <a:effectLst>
                  <a:outerShdw blurRad="38100" dist="38100" dir="2700000" algn="tl">
                    <a:srgbClr val="C0C0C0"/>
                  </a:outerShdw>
                </a:effectLst>
                <a:latin typeface="Times New Roman" pitchFamily="18" charset="0"/>
                <a:cs typeface="Times New Roman" pitchFamily="18" charset="0"/>
              </a:rPr>
              <a:t>PERIODIC  </a:t>
            </a:r>
            <a:r>
              <a:rPr lang="en-US" altLang="en-US" sz="2800" dirty="0">
                <a:effectLst>
                  <a:outerShdw blurRad="38100" dist="38100" dir="2700000" algn="tl">
                    <a:srgbClr val="C0C0C0"/>
                  </a:outerShdw>
                </a:effectLst>
                <a:latin typeface="Times New Roman" pitchFamily="18" charset="0"/>
                <a:cs typeface="Times New Roman" pitchFamily="18" charset="0"/>
              </a:rPr>
              <a:t>ANALOG  SIGNALS</a:t>
            </a:r>
          </a:p>
          <a:p>
            <a:pPr algn="just" eaLnBrk="0" hangingPunct="0">
              <a:lnSpc>
                <a:spcPct val="200000"/>
              </a:lnSpc>
              <a:buFont typeface="Wingdings" pitchFamily="2" charset="2"/>
              <a:buChar char="ü"/>
            </a:pPr>
            <a:r>
              <a:rPr lang="en-US" altLang="en-US" sz="2800" dirty="0">
                <a:effectLst>
                  <a:outerShdw blurRad="38100" dist="38100" dir="2700000" algn="tl">
                    <a:srgbClr val="C0C0C0"/>
                  </a:outerShdw>
                </a:effectLst>
                <a:latin typeface="Times" pitchFamily="18" charset="0"/>
              </a:rPr>
              <a:t>  </a:t>
            </a:r>
            <a:r>
              <a:rPr lang="en-US" altLang="en-US" sz="2800" dirty="0" smtClean="0">
                <a:effectLst>
                  <a:outerShdw blurRad="38100" dist="38100" dir="2700000" algn="tl">
                    <a:srgbClr val="C0C0C0"/>
                  </a:outerShdw>
                </a:effectLst>
                <a:latin typeface="Times New Roman" pitchFamily="18" charset="0"/>
                <a:cs typeface="Times New Roman" pitchFamily="18" charset="0"/>
              </a:rPr>
              <a:t>DIGITAL </a:t>
            </a:r>
            <a:r>
              <a:rPr lang="en-US" altLang="en-US" sz="2800" dirty="0">
                <a:effectLst>
                  <a:outerShdw blurRad="38100" dist="38100" dir="2700000" algn="tl">
                    <a:srgbClr val="C0C0C0"/>
                  </a:outerShdw>
                </a:effectLst>
                <a:latin typeface="Times New Roman" pitchFamily="18" charset="0"/>
                <a:cs typeface="Times New Roman" pitchFamily="18" charset="0"/>
              </a:rPr>
              <a:t>SIGNALS</a:t>
            </a:r>
            <a:endParaRPr lang="en-US" altLang="en-US" sz="3600" dirty="0">
              <a:effectLst>
                <a:outerShdw blurRad="38100" dist="38100" dir="2700000" algn="tl">
                  <a:srgbClr val="C0C0C0"/>
                </a:outerShdw>
              </a:effectLst>
              <a:latin typeface="Times New Roman" pitchFamily="18" charset="0"/>
              <a:cs typeface="Times New Roman" pitchFamily="18" charset="0"/>
            </a:endParaRPr>
          </a:p>
          <a:p>
            <a:pPr algn="just" eaLnBrk="0" hangingPunct="0">
              <a:lnSpc>
                <a:spcPct val="200000"/>
              </a:lnSpc>
              <a:buFont typeface="Wingdings" pitchFamily="2" charset="2"/>
              <a:buChar char="ü"/>
            </a:pPr>
            <a:r>
              <a:rPr lang="en-US" altLang="en-US" sz="2800" dirty="0">
                <a:effectLst>
                  <a:outerShdw blurRad="38100" dist="38100" dir="2700000" algn="tl">
                    <a:srgbClr val="C0C0C0"/>
                  </a:outerShdw>
                </a:effectLst>
                <a:latin typeface="Times" pitchFamily="18" charset="0"/>
              </a:rPr>
              <a:t>  </a:t>
            </a:r>
            <a:r>
              <a:rPr lang="en-US" altLang="en-US" sz="2800" dirty="0" smtClean="0">
                <a:effectLst>
                  <a:outerShdw blurRad="38100" dist="38100" dir="2700000" algn="tl">
                    <a:srgbClr val="C0C0C0"/>
                  </a:outerShdw>
                </a:effectLst>
                <a:latin typeface="Times New Roman" pitchFamily="18" charset="0"/>
                <a:cs typeface="Times New Roman" pitchFamily="18" charset="0"/>
              </a:rPr>
              <a:t>TRANSMISSION </a:t>
            </a:r>
            <a:r>
              <a:rPr lang="en-US" altLang="en-US" sz="2800" dirty="0">
                <a:effectLst>
                  <a:outerShdw blurRad="38100" dist="38100" dir="2700000" algn="tl">
                    <a:srgbClr val="C0C0C0"/>
                  </a:outerShdw>
                </a:effectLst>
                <a:latin typeface="Times New Roman" pitchFamily="18" charset="0"/>
                <a:cs typeface="Times New Roman" pitchFamily="18" charset="0"/>
              </a:rPr>
              <a:t>IMPAIRMENT</a:t>
            </a:r>
          </a:p>
          <a:p>
            <a:pPr algn="just" eaLnBrk="0" hangingPunct="0">
              <a:lnSpc>
                <a:spcPct val="200000"/>
              </a:lnSpc>
              <a:buFont typeface="Wingdings" pitchFamily="2" charset="2"/>
              <a:buChar char="ü"/>
            </a:pPr>
            <a:r>
              <a:rPr lang="en-US" altLang="en-US" sz="2800" dirty="0">
                <a:effectLst>
                  <a:outerShdw blurRad="38100" dist="38100" dir="2700000" algn="tl">
                    <a:srgbClr val="C0C0C0"/>
                  </a:outerShdw>
                </a:effectLst>
                <a:latin typeface="Times" pitchFamily="18" charset="0"/>
              </a:rPr>
              <a:t>  </a:t>
            </a:r>
            <a:r>
              <a:rPr lang="en-US" altLang="en-US" sz="2800" dirty="0" smtClean="0">
                <a:effectLst>
                  <a:outerShdw blurRad="38100" dist="38100" dir="2700000" algn="tl">
                    <a:srgbClr val="C0C0C0"/>
                  </a:outerShdw>
                </a:effectLst>
                <a:latin typeface="Times New Roman" pitchFamily="18" charset="0"/>
                <a:cs typeface="Times New Roman" pitchFamily="18" charset="0"/>
              </a:rPr>
              <a:t>DATA </a:t>
            </a:r>
            <a:r>
              <a:rPr lang="en-US" altLang="en-US" sz="2800" dirty="0">
                <a:effectLst>
                  <a:outerShdw blurRad="38100" dist="38100" dir="2700000" algn="tl">
                    <a:srgbClr val="C0C0C0"/>
                  </a:outerShdw>
                </a:effectLst>
                <a:latin typeface="Times New Roman" pitchFamily="18" charset="0"/>
                <a:cs typeface="Times New Roman" pitchFamily="18" charset="0"/>
              </a:rPr>
              <a:t>RATE LIMITS</a:t>
            </a:r>
          </a:p>
          <a:p>
            <a:pPr algn="just" eaLnBrk="0" hangingPunct="0">
              <a:lnSpc>
                <a:spcPct val="200000"/>
              </a:lnSpc>
              <a:buFont typeface="Wingdings" pitchFamily="2" charset="2"/>
              <a:buChar char="ü"/>
            </a:pPr>
            <a:r>
              <a:rPr lang="en-US" altLang="en-US" sz="2800" dirty="0">
                <a:effectLst>
                  <a:outerShdw blurRad="38100" dist="38100" dir="2700000" algn="tl">
                    <a:srgbClr val="C0C0C0"/>
                  </a:outerShdw>
                </a:effectLst>
                <a:latin typeface="Times" pitchFamily="18" charset="0"/>
              </a:rPr>
              <a:t>  </a:t>
            </a:r>
            <a:r>
              <a:rPr lang="en-US" altLang="en-US" sz="2800" dirty="0" smtClean="0">
                <a:effectLst>
                  <a:outerShdw blurRad="38100" dist="38100" dir="2700000" algn="tl">
                    <a:srgbClr val="C0C0C0"/>
                  </a:outerShdw>
                </a:effectLst>
                <a:latin typeface="Times New Roman" pitchFamily="18" charset="0"/>
                <a:cs typeface="Times New Roman" pitchFamily="18" charset="0"/>
              </a:rPr>
              <a:t>PERFORMANCE</a:t>
            </a:r>
            <a:endParaRPr lang="en-US" altLang="en-US" sz="2800" dirty="0">
              <a:effectLst>
                <a:outerShdw blurRad="38100" dist="38100" dir="2700000" algn="tl">
                  <a:srgbClr val="C0C0C0"/>
                </a:outerShdw>
              </a:effectLst>
              <a:latin typeface="Times New Roman" pitchFamily="18" charset="0"/>
              <a:cs typeface="Times New Roman" pitchFamily="18" charset="0"/>
            </a:endParaRPr>
          </a:p>
          <a:p>
            <a:pPr algn="just" eaLnBrk="0" hangingPunct="0">
              <a:lnSpc>
                <a:spcPct val="200000"/>
              </a:lnSpc>
            </a:pPr>
            <a:endParaRPr lang="en-US" altLang="en-US" dirty="0">
              <a:solidFill>
                <a:srgbClr val="3366FF"/>
              </a:solidFill>
              <a:effectLst>
                <a:outerShdw blurRad="38100" dist="38100" dir="2700000" algn="tl">
                  <a:srgbClr val="C0C0C0"/>
                </a:outerShdw>
              </a:effectLst>
              <a:latin typeface="Times New Roman" pitchFamily="18" charset="0"/>
              <a:cs typeface="Times New Roman" pitchFamily="18" charset="0"/>
            </a:endParaRPr>
          </a:p>
          <a:p>
            <a:pPr algn="just" eaLnBrk="0" hangingPunct="0">
              <a:lnSpc>
                <a:spcPct val="200000"/>
              </a:lnSpc>
            </a:pPr>
            <a:endParaRPr lang="en-US" altLang="en-US" dirty="0">
              <a:solidFill>
                <a:srgbClr val="3366FF"/>
              </a:solidFill>
              <a:effectLst>
                <a:outerShdw blurRad="38100" dist="38100" dir="2700000" algn="tl">
                  <a:srgbClr val="C0C0C0"/>
                </a:outerShdw>
              </a:effectLst>
              <a:latin typeface="Times New Roman" pitchFamily="18" charset="0"/>
              <a:cs typeface="Times New Roman" pitchFamily="18" charset="0"/>
            </a:endParaRPr>
          </a:p>
          <a:p>
            <a:pPr algn="just" eaLnBrk="0" hangingPunct="0">
              <a:lnSpc>
                <a:spcPct val="200000"/>
              </a:lnSpc>
            </a:pPr>
            <a:endParaRPr lang="en-US" altLang="en-US" dirty="0">
              <a:solidFill>
                <a:srgbClr val="C00000"/>
              </a:solidFill>
              <a:effectLst>
                <a:outerShdw blurRad="38100" dist="38100" dir="2700000" algn="tl">
                  <a:srgbClr val="C0C0C0"/>
                </a:outerShdw>
              </a:effectLst>
              <a:latin typeface="Times" pitchFamily="18" charset="0"/>
            </a:endParaRPr>
          </a:p>
          <a:p>
            <a:pPr algn="just" eaLnBrk="0" hangingPunct="0">
              <a:lnSpc>
                <a:spcPct val="200000"/>
              </a:lnSpc>
            </a:pPr>
            <a:endParaRPr lang="en-US" altLang="en-US" sz="2400" dirty="0">
              <a:solidFill>
                <a:srgbClr val="C00000"/>
              </a:solidFill>
              <a:effectLst>
                <a:outerShdw blurRad="38100" dist="38100" dir="2700000" algn="tl">
                  <a:srgbClr val="C0C0C0"/>
                </a:outerShdw>
              </a:effectLst>
              <a:latin typeface="Times" pitchFamily="18" charset="0"/>
            </a:endParaRPr>
          </a:p>
          <a:p>
            <a:pPr algn="just" eaLnBrk="0" hangingPunct="0">
              <a:lnSpc>
                <a:spcPct val="200000"/>
              </a:lnSpc>
              <a:spcBef>
                <a:spcPct val="50000"/>
              </a:spcBef>
              <a:buClr>
                <a:schemeClr val="hlink"/>
              </a:buClr>
            </a:pPr>
            <a:r>
              <a:rPr lang="en-US" altLang="en-US" sz="2400" i="0" dirty="0">
                <a:solidFill>
                  <a:srgbClr val="C00000"/>
                </a:solidFill>
                <a:effectLst>
                  <a:outerShdw blurRad="38100" dist="38100" dir="2700000" algn="tl">
                    <a:srgbClr val="C0C0C0"/>
                  </a:outerShdw>
                </a:effectLst>
                <a:latin typeface="Palatino" pitchFamily="18" charset="0"/>
                <a:ea typeface="Adobe Fangsong Std R" pitchFamily="18" charset="-128"/>
              </a:rPr>
              <a:t/>
            </a:r>
            <a:br>
              <a:rPr lang="en-US" altLang="en-US" sz="2400" i="0" dirty="0">
                <a:solidFill>
                  <a:srgbClr val="C00000"/>
                </a:solidFill>
                <a:effectLst>
                  <a:outerShdw blurRad="38100" dist="38100" dir="2700000" algn="tl">
                    <a:srgbClr val="C0C0C0"/>
                  </a:outerShdw>
                </a:effectLst>
                <a:latin typeface="Palatino" pitchFamily="18" charset="0"/>
                <a:ea typeface="Adobe Fangsong Std R" pitchFamily="18" charset="-128"/>
              </a:rPr>
            </a:br>
            <a:endParaRPr lang="en-US" altLang="en-US" sz="2400" i="0" dirty="0">
              <a:solidFill>
                <a:srgbClr val="C00000"/>
              </a:solidFill>
              <a:effectLst>
                <a:outerShdw blurRad="38100" dist="38100" dir="2700000" algn="tl">
                  <a:srgbClr val="C0C0C0"/>
                </a:outerShdw>
              </a:effectLst>
              <a:latin typeface="Palatino" pitchFamily="18" charset="0"/>
              <a:ea typeface="Adobe Fangsong Std R" pitchFamily="18" charset="-128"/>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61215">
                                            <p:txEl>
                                              <p:pRg st="0" end="0"/>
                                            </p:txEl>
                                          </p:spTgt>
                                        </p:tgtEl>
                                        <p:attrNameLst>
                                          <p:attrName>style.visibility</p:attrName>
                                        </p:attrNameLst>
                                      </p:cBhvr>
                                      <p:to>
                                        <p:strVal val="visible"/>
                                      </p:to>
                                    </p:set>
                                    <p:animEffect transition="in" filter="wipe(left)">
                                      <p:cBhvr>
                                        <p:cTn id="7" dur="500"/>
                                        <p:tgtEl>
                                          <p:spTgt spid="8612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61215">
                                            <p:txEl>
                                              <p:pRg st="1" end="1"/>
                                            </p:txEl>
                                          </p:spTgt>
                                        </p:tgtEl>
                                        <p:attrNameLst>
                                          <p:attrName>style.visibility</p:attrName>
                                        </p:attrNameLst>
                                      </p:cBhvr>
                                      <p:to>
                                        <p:strVal val="visible"/>
                                      </p:to>
                                    </p:set>
                                    <p:animEffect transition="in" filter="wipe(left)">
                                      <p:cBhvr>
                                        <p:cTn id="12" dur="500"/>
                                        <p:tgtEl>
                                          <p:spTgt spid="8612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61215">
                                            <p:txEl>
                                              <p:pRg st="2" end="2"/>
                                            </p:txEl>
                                          </p:spTgt>
                                        </p:tgtEl>
                                        <p:attrNameLst>
                                          <p:attrName>style.visibility</p:attrName>
                                        </p:attrNameLst>
                                      </p:cBhvr>
                                      <p:to>
                                        <p:strVal val="visible"/>
                                      </p:to>
                                    </p:set>
                                    <p:animEffect transition="in" filter="wipe(left)">
                                      <p:cBhvr>
                                        <p:cTn id="17" dur="500"/>
                                        <p:tgtEl>
                                          <p:spTgt spid="8612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61215">
                                            <p:txEl>
                                              <p:pRg st="3" end="3"/>
                                            </p:txEl>
                                          </p:spTgt>
                                        </p:tgtEl>
                                        <p:attrNameLst>
                                          <p:attrName>style.visibility</p:attrName>
                                        </p:attrNameLst>
                                      </p:cBhvr>
                                      <p:to>
                                        <p:strVal val="visible"/>
                                      </p:to>
                                    </p:set>
                                    <p:animEffect transition="in" filter="wipe(left)">
                                      <p:cBhvr>
                                        <p:cTn id="22" dur="500"/>
                                        <p:tgtEl>
                                          <p:spTgt spid="8612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61215">
                                            <p:txEl>
                                              <p:pRg st="4" end="4"/>
                                            </p:txEl>
                                          </p:spTgt>
                                        </p:tgtEl>
                                        <p:attrNameLst>
                                          <p:attrName>style.visibility</p:attrName>
                                        </p:attrNameLst>
                                      </p:cBhvr>
                                      <p:to>
                                        <p:strVal val="visible"/>
                                      </p:to>
                                    </p:set>
                                    <p:animEffect transition="in" filter="wipe(left)">
                                      <p:cBhvr>
                                        <p:cTn id="27" dur="500"/>
                                        <p:tgtEl>
                                          <p:spTgt spid="8612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861215">
                                            <p:txEl>
                                              <p:pRg st="5" end="5"/>
                                            </p:txEl>
                                          </p:spTgt>
                                        </p:tgtEl>
                                        <p:attrNameLst>
                                          <p:attrName>style.visibility</p:attrName>
                                        </p:attrNameLst>
                                      </p:cBhvr>
                                      <p:to>
                                        <p:strVal val="visible"/>
                                      </p:to>
                                    </p:set>
                                    <p:animEffect transition="in" filter="wipe(left)">
                                      <p:cBhvr>
                                        <p:cTn id="32" dur="500"/>
                                        <p:tgtEl>
                                          <p:spTgt spid="86121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861215">
                                            <p:txEl>
                                              <p:pRg st="10" end="10"/>
                                            </p:txEl>
                                          </p:spTgt>
                                        </p:tgtEl>
                                        <p:attrNameLst>
                                          <p:attrName>style.visibility</p:attrName>
                                        </p:attrNameLst>
                                      </p:cBhvr>
                                      <p:to>
                                        <p:strVal val="visible"/>
                                      </p:to>
                                    </p:set>
                                    <p:animEffect transition="in" filter="blinds(horizontal)">
                                      <p:cBhvr>
                                        <p:cTn id="37" dur="500"/>
                                        <p:tgtEl>
                                          <p:spTgt spid="86121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3"/>
          <p:cNvSpPr>
            <a:spLocks noGrp="1" noChangeArrowheads="1"/>
          </p:cNvSpPr>
          <p:nvPr>
            <p:ph type="sldNum" sz="quarter" idx="10"/>
          </p:nvPr>
        </p:nvSpPr>
        <p:spPr>
          <a:noFill/>
        </p:spPr>
        <p:txBody>
          <a:bodyPr/>
          <a:lstStyle/>
          <a:p>
            <a:r>
              <a:rPr lang="en-US" altLang="en-US"/>
              <a:t>3.</a:t>
            </a:r>
            <a:fld id="{2E147457-2A6F-4B0E-B045-1CFC6019D751}" type="slidenum">
              <a:rPr lang="en-US" altLang="en-US"/>
              <a:pPr/>
              <a:t>20</a:t>
            </a:fld>
            <a:endParaRPr lang="en-US" altLang="en-US"/>
          </a:p>
        </p:txBody>
      </p:sp>
      <p:sp>
        <p:nvSpPr>
          <p:cNvPr id="25603" name="Rectangle 14"/>
          <p:cNvSpPr>
            <a:spLocks noChangeArrowheads="1"/>
          </p:cNvSpPr>
          <p:nvPr/>
        </p:nvSpPr>
        <p:spPr bwMode="auto">
          <a:xfrm>
            <a:off x="152400" y="133350"/>
            <a:ext cx="8839200" cy="584775"/>
          </a:xfrm>
          <a:prstGeom prst="rect">
            <a:avLst/>
          </a:prstGeom>
          <a:solidFill>
            <a:schemeClr val="bg1"/>
          </a:solidFill>
          <a:ln w="9525">
            <a:noFill/>
            <a:miter lim="800000"/>
            <a:headEnd/>
            <a:tailEnd/>
          </a:ln>
        </p:spPr>
        <p:txBody>
          <a:bodyPr anchor="ctr">
            <a:spAutoFit/>
          </a:bodyPr>
          <a:lstStyle/>
          <a:p>
            <a:pPr eaLnBrk="0" hangingPunct="0"/>
            <a:r>
              <a:rPr lang="en-US" altLang="en-US" dirty="0" smtClean="0">
                <a:latin typeface="Times New Roman" pitchFamily="18" charset="0"/>
                <a:cs typeface="Times New Roman" pitchFamily="18" charset="0"/>
              </a:rPr>
              <a:t>The </a:t>
            </a:r>
            <a:r>
              <a:rPr lang="en-US" altLang="en-US" dirty="0">
                <a:latin typeface="Times New Roman" pitchFamily="18" charset="0"/>
                <a:cs typeface="Times New Roman" pitchFamily="18" charset="0"/>
              </a:rPr>
              <a:t>time and frequency domain of three sine waves</a:t>
            </a:r>
          </a:p>
        </p:txBody>
      </p:sp>
      <p:pic>
        <p:nvPicPr>
          <p:cNvPr id="64514" name="Picture 2"/>
          <p:cNvPicPr>
            <a:picLocks noChangeAspect="1" noChangeArrowheads="1"/>
          </p:cNvPicPr>
          <p:nvPr/>
        </p:nvPicPr>
        <p:blipFill>
          <a:blip r:embed="rId3"/>
          <a:srcRect/>
          <a:stretch>
            <a:fillRect/>
          </a:stretch>
        </p:blipFill>
        <p:spPr bwMode="auto">
          <a:xfrm>
            <a:off x="349250" y="3551237"/>
            <a:ext cx="4451350" cy="2392363"/>
          </a:xfrm>
          <a:prstGeom prst="rect">
            <a:avLst/>
          </a:prstGeom>
          <a:noFill/>
          <a:ln w="9525">
            <a:noFill/>
            <a:miter lim="800000"/>
            <a:headEnd/>
            <a:tailEnd/>
          </a:ln>
        </p:spPr>
      </p:pic>
      <p:pic>
        <p:nvPicPr>
          <p:cNvPr id="64515" name="Picture 3"/>
          <p:cNvPicPr>
            <a:picLocks noChangeAspect="1" noChangeArrowheads="1"/>
          </p:cNvPicPr>
          <p:nvPr/>
        </p:nvPicPr>
        <p:blipFill>
          <a:blip r:embed="rId4"/>
          <a:srcRect/>
          <a:stretch>
            <a:fillRect/>
          </a:stretch>
        </p:blipFill>
        <p:spPr bwMode="auto">
          <a:xfrm>
            <a:off x="5153025" y="3657600"/>
            <a:ext cx="3305175" cy="1943100"/>
          </a:xfrm>
          <a:prstGeom prst="rect">
            <a:avLst/>
          </a:prstGeom>
          <a:noFill/>
          <a:ln w="9525">
            <a:noFill/>
            <a:miter lim="800000"/>
            <a:headEnd/>
            <a:tailEnd/>
          </a:ln>
        </p:spPr>
      </p:pic>
      <p:sp>
        <p:nvSpPr>
          <p:cNvPr id="6" name="Text Box 20"/>
          <p:cNvSpPr txBox="1">
            <a:spLocks noChangeArrowheads="1"/>
          </p:cNvSpPr>
          <p:nvPr/>
        </p:nvSpPr>
        <p:spPr bwMode="auto">
          <a:xfrm>
            <a:off x="76200" y="1232118"/>
            <a:ext cx="8839200" cy="1815882"/>
          </a:xfrm>
          <a:prstGeom prst="rect">
            <a:avLst/>
          </a:prstGeom>
          <a:noFill/>
          <a:ln w="9525">
            <a:noFill/>
            <a:miter lim="800000"/>
            <a:headEnd/>
            <a:tailEnd/>
          </a:ln>
        </p:spPr>
        <p:txBody>
          <a:bodyPr>
            <a:spAutoFit/>
          </a:bodyPr>
          <a:lstStyle/>
          <a:p>
            <a:pPr algn="just" eaLnBrk="0" hangingPunct="0">
              <a:buFont typeface="Arial" pitchFamily="34" charset="0"/>
              <a:buChar char="•"/>
            </a:pPr>
            <a:r>
              <a:rPr lang="en-US" altLang="en-US" sz="2800" b="0" i="0" dirty="0" smtClean="0">
                <a:latin typeface="Times New Roman" pitchFamily="18" charset="0"/>
                <a:cs typeface="Times New Roman" pitchFamily="18" charset="0"/>
              </a:rPr>
              <a:t>The frequency domain is more compact and useful when we are dealing with more than one sine wave. </a:t>
            </a:r>
          </a:p>
          <a:p>
            <a:pPr algn="just" eaLnBrk="0" hangingPunct="0">
              <a:buFont typeface="Arial" pitchFamily="34" charset="0"/>
              <a:buChar char="•"/>
            </a:pPr>
            <a:r>
              <a:rPr lang="en-US" altLang="en-US" sz="2800" b="0" i="0" dirty="0" smtClean="0">
                <a:latin typeface="Times New Roman" pitchFamily="18" charset="0"/>
                <a:cs typeface="Times New Roman" pitchFamily="18" charset="0"/>
              </a:rPr>
              <a:t>All </a:t>
            </a:r>
            <a:r>
              <a:rPr lang="en-US" altLang="en-US" sz="2800" b="0" i="0" dirty="0">
                <a:latin typeface="Times New Roman" pitchFamily="18" charset="0"/>
                <a:cs typeface="Times New Roman" pitchFamily="18" charset="0"/>
              </a:rPr>
              <a:t>can be represented by three spikes in the frequency </a:t>
            </a:r>
            <a:r>
              <a:rPr lang="en-US" altLang="en-US" sz="2800" b="0" i="0" dirty="0" smtClean="0">
                <a:latin typeface="Times New Roman" pitchFamily="18" charset="0"/>
                <a:cs typeface="Times New Roman" pitchFamily="18" charset="0"/>
              </a:rPr>
              <a:t>domain as follows.</a:t>
            </a:r>
            <a:endParaRPr lang="en-US" altLang="en-US" sz="2800" b="0" i="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500"/>
                                  </p:stCondLst>
                                  <p:childTnLst>
                                    <p:set>
                                      <p:cBhvr>
                                        <p:cTn id="6" dur="1" fill="hold">
                                          <p:stCondLst>
                                            <p:cond delay="0"/>
                                          </p:stCondLst>
                                        </p:cTn>
                                        <p:tgtEl>
                                          <p:spTgt spid="64514"/>
                                        </p:tgtEl>
                                        <p:attrNameLst>
                                          <p:attrName>style.visibility</p:attrName>
                                        </p:attrNameLst>
                                      </p:cBhvr>
                                      <p:to>
                                        <p:strVal val="visible"/>
                                      </p:to>
                                    </p:set>
                                    <p:animEffect transition="in" filter="wipe(left)">
                                      <p:cBhvr>
                                        <p:cTn id="7" dur="1750"/>
                                        <p:tgtEl>
                                          <p:spTgt spid="645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500"/>
                                  </p:stCondLst>
                                  <p:childTnLst>
                                    <p:set>
                                      <p:cBhvr>
                                        <p:cTn id="11" dur="1" fill="hold">
                                          <p:stCondLst>
                                            <p:cond delay="0"/>
                                          </p:stCondLst>
                                        </p:cTn>
                                        <p:tgtEl>
                                          <p:spTgt spid="64515"/>
                                        </p:tgtEl>
                                        <p:attrNameLst>
                                          <p:attrName>style.visibility</p:attrName>
                                        </p:attrNameLst>
                                      </p:cBhvr>
                                      <p:to>
                                        <p:strVal val="visible"/>
                                      </p:to>
                                    </p:set>
                                    <p:animEffect transition="in" filter="wipe(left)">
                                      <p:cBhvr>
                                        <p:cTn id="12" dur="1750"/>
                                        <p:tgtEl>
                                          <p:spTgt spid="64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3"/>
          <p:cNvSpPr>
            <a:spLocks noGrp="1" noChangeArrowheads="1"/>
          </p:cNvSpPr>
          <p:nvPr>
            <p:ph type="sldNum" sz="quarter" idx="10"/>
          </p:nvPr>
        </p:nvSpPr>
        <p:spPr>
          <a:noFill/>
        </p:spPr>
        <p:txBody>
          <a:bodyPr/>
          <a:lstStyle/>
          <a:p>
            <a:r>
              <a:rPr lang="en-US" altLang="en-US"/>
              <a:t>3.</a:t>
            </a:r>
            <a:fld id="{C7966D80-1551-440A-BFAC-D0883327E02A}" type="slidenum">
              <a:rPr lang="en-US" altLang="en-US"/>
              <a:pPr/>
              <a:t>21</a:t>
            </a:fld>
            <a:endParaRPr lang="en-US" altLang="en-US"/>
          </a:p>
        </p:txBody>
      </p:sp>
      <p:sp>
        <p:nvSpPr>
          <p:cNvPr id="28675" name="Rectangle 14"/>
          <p:cNvSpPr>
            <a:spLocks noChangeArrowheads="1"/>
          </p:cNvSpPr>
          <p:nvPr/>
        </p:nvSpPr>
        <p:spPr bwMode="auto">
          <a:xfrm>
            <a:off x="457200" y="228600"/>
            <a:ext cx="8153400" cy="584775"/>
          </a:xfrm>
          <a:prstGeom prst="rect">
            <a:avLst/>
          </a:prstGeom>
          <a:solidFill>
            <a:schemeClr val="bg1"/>
          </a:solidFill>
          <a:ln w="9525">
            <a:noFill/>
            <a:miter lim="800000"/>
            <a:headEnd/>
            <a:tailEnd/>
          </a:ln>
        </p:spPr>
        <p:txBody>
          <a:bodyPr anchor="ctr">
            <a:spAutoFit/>
          </a:bodyPr>
          <a:lstStyle/>
          <a:p>
            <a:pPr eaLnBrk="0" hangingPunct="0"/>
            <a:r>
              <a:rPr lang="en-US" altLang="en-US" dirty="0" smtClean="0">
                <a:latin typeface="Times-BoldItalic"/>
              </a:rPr>
              <a:t>A </a:t>
            </a:r>
            <a:r>
              <a:rPr lang="en-US" altLang="en-US" dirty="0">
                <a:latin typeface="Times-BoldItalic"/>
              </a:rPr>
              <a:t>composite periodic signal</a:t>
            </a:r>
          </a:p>
        </p:txBody>
      </p:sp>
      <p:pic>
        <p:nvPicPr>
          <p:cNvPr id="1026" name="Picture 2"/>
          <p:cNvPicPr>
            <a:picLocks noChangeAspect="1" noChangeArrowheads="1"/>
          </p:cNvPicPr>
          <p:nvPr/>
        </p:nvPicPr>
        <p:blipFill>
          <a:blip r:embed="rId3"/>
          <a:srcRect/>
          <a:stretch>
            <a:fillRect/>
          </a:stretch>
        </p:blipFill>
        <p:spPr bwMode="auto">
          <a:xfrm>
            <a:off x="569913" y="3657600"/>
            <a:ext cx="8116887" cy="2338387"/>
          </a:xfrm>
          <a:prstGeom prst="rect">
            <a:avLst/>
          </a:prstGeom>
          <a:noFill/>
          <a:ln w="9525">
            <a:noFill/>
            <a:miter lim="800000"/>
            <a:headEnd/>
            <a:tailEnd/>
          </a:ln>
        </p:spPr>
      </p:pic>
      <p:sp>
        <p:nvSpPr>
          <p:cNvPr id="5" name="Rectangle 4"/>
          <p:cNvSpPr/>
          <p:nvPr/>
        </p:nvSpPr>
        <p:spPr>
          <a:xfrm>
            <a:off x="152400" y="1219200"/>
            <a:ext cx="8686800" cy="1569660"/>
          </a:xfrm>
          <a:prstGeom prst="rect">
            <a:avLst/>
          </a:prstGeom>
        </p:spPr>
        <p:txBody>
          <a:bodyPr wrap="square">
            <a:spAutoFit/>
          </a:bodyPr>
          <a:lstStyle/>
          <a:p>
            <a:pPr>
              <a:buFont typeface="Wingdings" pitchFamily="2" charset="2"/>
              <a:buChar char="q"/>
            </a:pPr>
            <a:r>
              <a:rPr lang="en-US" sz="2400" b="0" i="0" dirty="0" smtClean="0"/>
              <a:t>Composite signal consists of multiple signals.</a:t>
            </a:r>
          </a:p>
          <a:p>
            <a:pPr>
              <a:buFont typeface="Wingdings" pitchFamily="2" charset="2"/>
              <a:buChar char="q"/>
            </a:pPr>
            <a:r>
              <a:rPr lang="en-US" sz="2400" b="0" i="0" dirty="0" smtClean="0"/>
              <a:t>A composite signal can be periodic or non-periodic.</a:t>
            </a:r>
          </a:p>
          <a:p>
            <a:pPr>
              <a:buFont typeface="Wingdings" pitchFamily="2" charset="2"/>
              <a:buChar char="q"/>
            </a:pPr>
            <a:r>
              <a:rPr lang="en-US" sz="2400" b="0" i="0" dirty="0" smtClean="0"/>
              <a:t>A composite periodic analog signal is composed of multiple sine waves.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left)">
                                      <p:cBhvr>
                                        <p:cTn id="7" dur="2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3"/>
          <p:cNvSpPr>
            <a:spLocks noGrp="1" noChangeArrowheads="1"/>
          </p:cNvSpPr>
          <p:nvPr>
            <p:ph type="sldNum" sz="quarter" idx="10"/>
          </p:nvPr>
        </p:nvSpPr>
        <p:spPr>
          <a:noFill/>
        </p:spPr>
        <p:txBody>
          <a:bodyPr/>
          <a:lstStyle/>
          <a:p>
            <a:r>
              <a:rPr lang="en-US" altLang="en-US"/>
              <a:t>3.</a:t>
            </a:r>
            <a:fld id="{A4D51C29-E319-4781-90F1-83DFF239A3D0}" type="slidenum">
              <a:rPr lang="en-US" altLang="en-US"/>
              <a:pPr/>
              <a:t>22</a:t>
            </a:fld>
            <a:endParaRPr lang="en-US" altLang="en-US"/>
          </a:p>
        </p:txBody>
      </p:sp>
      <p:sp>
        <p:nvSpPr>
          <p:cNvPr id="32771"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3277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32773"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3277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3277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3277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3277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202" name="Text Box 9"/>
          <p:cNvSpPr txBox="1">
            <a:spLocks noChangeArrowheads="1"/>
          </p:cNvSpPr>
          <p:nvPr/>
        </p:nvSpPr>
        <p:spPr bwMode="auto">
          <a:xfrm>
            <a:off x="1143000" y="0"/>
            <a:ext cx="3416300" cy="646113"/>
          </a:xfrm>
          <a:prstGeom prst="rect">
            <a:avLst/>
          </a:prstGeom>
          <a:noFill/>
          <a:ln>
            <a:noFill/>
          </a:ln>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dirty="0">
                <a:solidFill>
                  <a:schemeClr val="hlink"/>
                </a:solidFill>
                <a:effectLst>
                  <a:outerShdw blurRad="38100" dist="38100" dir="2700000" algn="tl">
                    <a:srgbClr val="000000">
                      <a:alpha val="43137"/>
                    </a:srgbClr>
                  </a:outerShdw>
                </a:effectLst>
                <a:latin typeface="Times New Roman" pitchFamily="18" charset="0"/>
              </a:rPr>
              <a:t>3.2.6 </a:t>
            </a:r>
            <a:r>
              <a:rPr lang="en-US" sz="3600" dirty="0" smtClean="0">
                <a:solidFill>
                  <a:schemeClr val="hlink"/>
                </a:solidFill>
                <a:effectLst>
                  <a:outerShdw blurRad="38100" dist="38100" dir="2700000" algn="tl">
                    <a:srgbClr val="000000">
                      <a:alpha val="43137"/>
                    </a:srgbClr>
                  </a:outerShdw>
                </a:effectLst>
                <a:latin typeface="Times New Roman" pitchFamily="18" charset="0"/>
              </a:rPr>
              <a:t> Bandwidth</a:t>
            </a:r>
            <a:endParaRPr lang="en-US" sz="36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32779" name="Rectangle 10"/>
          <p:cNvSpPr>
            <a:spLocks noChangeArrowheads="1"/>
          </p:cNvSpPr>
          <p:nvPr/>
        </p:nvSpPr>
        <p:spPr bwMode="auto">
          <a:xfrm>
            <a:off x="304800" y="838200"/>
            <a:ext cx="7924800" cy="3108543"/>
          </a:xfrm>
          <a:prstGeom prst="rect">
            <a:avLst/>
          </a:prstGeom>
          <a:solidFill>
            <a:schemeClr val="bg1"/>
          </a:solidFill>
          <a:ln w="9525">
            <a:noFill/>
            <a:miter lim="800000"/>
            <a:headEnd/>
            <a:tailEnd/>
          </a:ln>
        </p:spPr>
        <p:txBody>
          <a:bodyPr>
            <a:spAutoFit/>
          </a:bodyPr>
          <a:lstStyle/>
          <a:p>
            <a:pPr algn="just" eaLnBrk="0" hangingPunct="0">
              <a:buFont typeface="Wingdings" pitchFamily="2" charset="2"/>
              <a:buChar char="q"/>
            </a:pPr>
            <a:r>
              <a:rPr lang="en-US" altLang="en-US" sz="2800" b="0" i="0" dirty="0">
                <a:latin typeface="Times New Roman" pitchFamily="18" charset="0"/>
              </a:rPr>
              <a:t>The range of frequencies contained in a composite signal is its bandwidth. </a:t>
            </a:r>
            <a:endParaRPr lang="en-US" altLang="en-US" sz="2800" b="0" i="0" dirty="0" smtClean="0">
              <a:latin typeface="Times New Roman" pitchFamily="18" charset="0"/>
            </a:endParaRPr>
          </a:p>
          <a:p>
            <a:pPr algn="just" eaLnBrk="0" hangingPunct="0">
              <a:buFont typeface="Wingdings" pitchFamily="2" charset="2"/>
              <a:buChar char="q"/>
            </a:pPr>
            <a:r>
              <a:rPr lang="en-US" altLang="en-US" sz="2800" b="0" i="0" dirty="0" smtClean="0">
                <a:latin typeface="Times New Roman" pitchFamily="18" charset="0"/>
              </a:rPr>
              <a:t>It is the difference between high and low frequency in a composite signal.</a:t>
            </a:r>
          </a:p>
          <a:p>
            <a:pPr algn="just" eaLnBrk="0" hangingPunct="0">
              <a:buFont typeface="Wingdings" pitchFamily="2" charset="2"/>
              <a:buChar char="q"/>
            </a:pPr>
            <a:r>
              <a:rPr lang="en-US" altLang="en-US" sz="2800" b="0" i="0" dirty="0" smtClean="0">
                <a:latin typeface="Times New Roman" pitchFamily="18" charset="0"/>
              </a:rPr>
              <a:t> </a:t>
            </a:r>
            <a:r>
              <a:rPr lang="en-US" altLang="en-US" sz="2800" b="0" i="0" dirty="0">
                <a:latin typeface="Times New Roman" pitchFamily="18" charset="0"/>
              </a:rPr>
              <a:t>For example, if a composite signal contains frequencies between 1000 and 5000, its bandwidth is 5000 − 1000, or 4000.</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3"/>
          <p:cNvSpPr>
            <a:spLocks noGrp="1" noChangeArrowheads="1"/>
          </p:cNvSpPr>
          <p:nvPr>
            <p:ph type="sldNum" sz="quarter" idx="10"/>
          </p:nvPr>
        </p:nvSpPr>
        <p:spPr>
          <a:noFill/>
        </p:spPr>
        <p:txBody>
          <a:bodyPr/>
          <a:lstStyle/>
          <a:p>
            <a:r>
              <a:rPr lang="en-US" altLang="en-US"/>
              <a:t>3.</a:t>
            </a:r>
            <a:fld id="{4BE60030-E2C8-4C83-B189-76CC9815F0A0}" type="slidenum">
              <a:rPr lang="en-US" altLang="en-US"/>
              <a:pPr/>
              <a:t>23</a:t>
            </a:fld>
            <a:endParaRPr lang="en-US" altLang="en-US"/>
          </a:p>
        </p:txBody>
      </p:sp>
      <p:sp>
        <p:nvSpPr>
          <p:cNvPr id="34819" name="Text Box 20"/>
          <p:cNvSpPr txBox="1">
            <a:spLocks noChangeArrowheads="1"/>
          </p:cNvSpPr>
          <p:nvPr/>
        </p:nvSpPr>
        <p:spPr bwMode="auto">
          <a:xfrm>
            <a:off x="76200" y="696913"/>
            <a:ext cx="8839200" cy="1816100"/>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If a periodic signal is decomposed into five sine waves with frequencies of 100, 300, 500, 700, and 900 Hz, what is its bandwidth? Draw the spectrum, assuming all components have a maximum amplitude of 10 V.</a:t>
            </a:r>
          </a:p>
        </p:txBody>
      </p:sp>
      <p:grpSp>
        <p:nvGrpSpPr>
          <p:cNvPr id="34820" name="Group 23"/>
          <p:cNvGrpSpPr>
            <a:grpSpLocks/>
          </p:cNvGrpSpPr>
          <p:nvPr/>
        </p:nvGrpSpPr>
        <p:grpSpPr bwMode="auto">
          <a:xfrm>
            <a:off x="0" y="0"/>
            <a:ext cx="9144000" cy="609600"/>
            <a:chOff x="0" y="2448"/>
            <a:chExt cx="5760" cy="384"/>
          </a:xfrm>
        </p:grpSpPr>
        <p:sp>
          <p:nvSpPr>
            <p:cNvPr id="34823"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1877" cy="368"/>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dirty="0">
                  <a:solidFill>
                    <a:schemeClr val="bg1"/>
                  </a:solidFill>
                  <a:latin typeface="+mj-lt"/>
                  <a:ea typeface="Adobe Gothic Std B" pitchFamily="34" charset="-128"/>
                </a:rPr>
                <a:t>Example 3.10</a:t>
              </a:r>
            </a:p>
          </p:txBody>
        </p:sp>
      </p:grpSp>
      <p:sp>
        <p:nvSpPr>
          <p:cNvPr id="93189" name="Text Box 20"/>
          <p:cNvSpPr txBox="1">
            <a:spLocks noChangeArrowheads="1"/>
          </p:cNvSpPr>
          <p:nvPr/>
        </p:nvSpPr>
        <p:spPr bwMode="auto">
          <a:xfrm>
            <a:off x="76200" y="2743200"/>
            <a:ext cx="8839200" cy="1384300"/>
          </a:xfrm>
          <a:prstGeom prst="rect">
            <a:avLst/>
          </a:prstGeom>
          <a:noFill/>
          <a:ln w="9525">
            <a:noFill/>
            <a:miter lim="800000"/>
            <a:headEnd/>
            <a:tailEnd/>
          </a:ln>
        </p:spPr>
        <p:txBody>
          <a:bodyPr>
            <a:spAutoFit/>
          </a:bodyPr>
          <a:lstStyle/>
          <a:p>
            <a:pPr algn="just" eaLnBrk="0" hangingPunct="0"/>
            <a:r>
              <a:rPr lang="en-US" altLang="en-US" sz="2800" i="0" dirty="0">
                <a:solidFill>
                  <a:srgbClr val="FF0000"/>
                </a:solidFill>
                <a:latin typeface="Times New Roman" pitchFamily="18" charset="0"/>
                <a:cs typeface="Times New Roman" pitchFamily="18" charset="0"/>
              </a:rPr>
              <a:t>Solution</a:t>
            </a:r>
          </a:p>
          <a:p>
            <a:pPr algn="just" eaLnBrk="0" hangingPunct="0"/>
            <a:r>
              <a:rPr lang="en-US" altLang="en-US" sz="2800" b="0" i="0" dirty="0">
                <a:latin typeface="Times New Roman" pitchFamily="18" charset="0"/>
                <a:cs typeface="Times New Roman" pitchFamily="18" charset="0"/>
              </a:rPr>
              <a:t>Let </a:t>
            </a:r>
            <a:r>
              <a:rPr lang="en-US" altLang="en-US" sz="2800" b="0" i="0" dirty="0" err="1">
                <a:latin typeface="Times New Roman" pitchFamily="18" charset="0"/>
                <a:cs typeface="Times New Roman" pitchFamily="18" charset="0"/>
              </a:rPr>
              <a:t>f</a:t>
            </a:r>
            <a:r>
              <a:rPr lang="en-US" altLang="en-US" sz="2800" b="0" i="0" baseline="-25000" dirty="0" err="1">
                <a:latin typeface="Times New Roman" pitchFamily="18" charset="0"/>
                <a:cs typeface="Times New Roman" pitchFamily="18" charset="0"/>
              </a:rPr>
              <a:t>h</a:t>
            </a:r>
            <a:r>
              <a:rPr lang="en-US" altLang="en-US" sz="2800" b="0" i="0" dirty="0">
                <a:latin typeface="Times New Roman" pitchFamily="18" charset="0"/>
                <a:cs typeface="Times New Roman" pitchFamily="18" charset="0"/>
              </a:rPr>
              <a:t> be the highest frequency, f</a:t>
            </a:r>
            <a:r>
              <a:rPr lang="en-US" altLang="en-US" sz="2800" b="0" i="0" baseline="-25000" dirty="0">
                <a:latin typeface="Times New Roman" pitchFamily="18" charset="0"/>
                <a:cs typeface="Times New Roman" pitchFamily="18" charset="0"/>
              </a:rPr>
              <a:t>l</a:t>
            </a:r>
            <a:r>
              <a:rPr lang="en-US" altLang="en-US" sz="2800" b="0" i="0" dirty="0">
                <a:latin typeface="Times New Roman" pitchFamily="18" charset="0"/>
                <a:cs typeface="Times New Roman" pitchFamily="18" charset="0"/>
              </a:rPr>
              <a:t> the lowest frequency, and B the bandwidth. Then</a:t>
            </a:r>
          </a:p>
        </p:txBody>
      </p:sp>
      <p:pic>
        <p:nvPicPr>
          <p:cNvPr id="93190" name="Picture 2"/>
          <p:cNvPicPr>
            <a:picLocks noChangeAspect="1" noChangeArrowheads="1"/>
          </p:cNvPicPr>
          <p:nvPr/>
        </p:nvPicPr>
        <p:blipFill>
          <a:blip r:embed="rId3"/>
          <a:srcRect/>
          <a:stretch>
            <a:fillRect/>
          </a:stretch>
        </p:blipFill>
        <p:spPr bwMode="auto">
          <a:xfrm>
            <a:off x="2500313" y="4486275"/>
            <a:ext cx="4143375" cy="695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3189"/>
                                        </p:tgtEl>
                                        <p:attrNameLst>
                                          <p:attrName>style.visibility</p:attrName>
                                        </p:attrNameLst>
                                      </p:cBhvr>
                                      <p:to>
                                        <p:strVal val="visible"/>
                                      </p:to>
                                    </p:set>
                                    <p:anim calcmode="lin" valueType="num">
                                      <p:cBhvr additive="base">
                                        <p:cTn id="7" dur="500" fill="hold"/>
                                        <p:tgtEl>
                                          <p:spTgt spid="93189"/>
                                        </p:tgtEl>
                                        <p:attrNameLst>
                                          <p:attrName>ppt_x</p:attrName>
                                        </p:attrNameLst>
                                      </p:cBhvr>
                                      <p:tavLst>
                                        <p:tav tm="0">
                                          <p:val>
                                            <p:strVal val="#ppt_x"/>
                                          </p:val>
                                        </p:tav>
                                        <p:tav tm="100000">
                                          <p:val>
                                            <p:strVal val="#ppt_x"/>
                                          </p:val>
                                        </p:tav>
                                      </p:tavLst>
                                    </p:anim>
                                    <p:anim calcmode="lin" valueType="num">
                                      <p:cBhvr additive="base">
                                        <p:cTn id="8" dur="500" fill="hold"/>
                                        <p:tgtEl>
                                          <p:spTgt spid="9318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3190"/>
                                        </p:tgtEl>
                                        <p:attrNameLst>
                                          <p:attrName>style.visibility</p:attrName>
                                        </p:attrNameLst>
                                      </p:cBhvr>
                                      <p:to>
                                        <p:strVal val="visible"/>
                                      </p:to>
                                    </p:set>
                                    <p:anim calcmode="lin" valueType="num">
                                      <p:cBhvr additive="base">
                                        <p:cTn id="13" dur="500" fill="hold"/>
                                        <p:tgtEl>
                                          <p:spTgt spid="93190"/>
                                        </p:tgtEl>
                                        <p:attrNameLst>
                                          <p:attrName>ppt_x</p:attrName>
                                        </p:attrNameLst>
                                      </p:cBhvr>
                                      <p:tavLst>
                                        <p:tav tm="0">
                                          <p:val>
                                            <p:strVal val="#ppt_x"/>
                                          </p:val>
                                        </p:tav>
                                        <p:tav tm="100000">
                                          <p:val>
                                            <p:strVal val="#ppt_x"/>
                                          </p:val>
                                        </p:tav>
                                      </p:tavLst>
                                    </p:anim>
                                    <p:anim calcmode="lin" valueType="num">
                                      <p:cBhvr additive="base">
                                        <p:cTn id="14" dur="500" fill="hold"/>
                                        <p:tgtEl>
                                          <p:spTgt spid="93190"/>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3190"/>
                                        </p:tgtEl>
                                        <p:attrNameLst>
                                          <p:attrName>style.visibility</p:attrName>
                                        </p:attrNameLst>
                                      </p:cBhvr>
                                      <p:to>
                                        <p:strVal val="visible"/>
                                      </p:to>
                                    </p:set>
                                    <p:anim calcmode="lin" valueType="num">
                                      <p:cBhvr additive="base">
                                        <p:cTn id="17" dur="500" fill="hold"/>
                                        <p:tgtEl>
                                          <p:spTgt spid="93190"/>
                                        </p:tgtEl>
                                        <p:attrNameLst>
                                          <p:attrName>ppt_x</p:attrName>
                                        </p:attrNameLst>
                                      </p:cBhvr>
                                      <p:tavLst>
                                        <p:tav tm="0">
                                          <p:val>
                                            <p:strVal val="#ppt_x"/>
                                          </p:val>
                                        </p:tav>
                                        <p:tav tm="100000">
                                          <p:val>
                                            <p:strVal val="#ppt_x"/>
                                          </p:val>
                                        </p:tav>
                                      </p:tavLst>
                                    </p:anim>
                                    <p:anim calcmode="lin" valueType="num">
                                      <p:cBhvr additive="base">
                                        <p:cTn id="18" dur="500" fill="hold"/>
                                        <p:tgtEl>
                                          <p:spTgt spid="931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3"/>
          <p:cNvSpPr>
            <a:spLocks noGrp="1" noChangeArrowheads="1"/>
          </p:cNvSpPr>
          <p:nvPr>
            <p:ph type="sldNum" sz="quarter" idx="10"/>
          </p:nvPr>
        </p:nvSpPr>
        <p:spPr>
          <a:noFill/>
        </p:spPr>
        <p:txBody>
          <a:bodyPr/>
          <a:lstStyle/>
          <a:p>
            <a:r>
              <a:rPr lang="en-US" altLang="en-US"/>
              <a:t>3.</a:t>
            </a:r>
            <a:fld id="{8EF8AA86-CBC8-4799-86EB-D066484AD777}" type="slidenum">
              <a:rPr lang="en-US" altLang="en-US"/>
              <a:pPr/>
              <a:t>24</a:t>
            </a:fld>
            <a:endParaRPr lang="en-US" altLang="en-US"/>
          </a:p>
        </p:txBody>
      </p:sp>
      <p:sp>
        <p:nvSpPr>
          <p:cNvPr id="35843"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altLang="en-US" sz="2000">
                <a:solidFill>
                  <a:srgbClr val="FF0000"/>
                </a:solidFill>
                <a:latin typeface="Times-BoldItalic"/>
              </a:rPr>
              <a:t>Figure 3.14:  </a:t>
            </a:r>
            <a:r>
              <a:rPr lang="en-US" altLang="en-US" sz="2000">
                <a:latin typeface="Times-BoldItalic"/>
              </a:rPr>
              <a:t>The bandwidth for example 3.10</a:t>
            </a:r>
          </a:p>
        </p:txBody>
      </p:sp>
      <p:pic>
        <p:nvPicPr>
          <p:cNvPr id="4098" name="Picture 2"/>
          <p:cNvPicPr>
            <a:picLocks noChangeAspect="1" noChangeArrowheads="1"/>
          </p:cNvPicPr>
          <p:nvPr/>
        </p:nvPicPr>
        <p:blipFill>
          <a:blip r:embed="rId3"/>
          <a:srcRect/>
          <a:stretch>
            <a:fillRect/>
          </a:stretch>
        </p:blipFill>
        <p:spPr bwMode="auto">
          <a:xfrm>
            <a:off x="695325" y="2397125"/>
            <a:ext cx="6924675" cy="1042988"/>
          </a:xfrm>
          <a:prstGeom prst="rect">
            <a:avLst/>
          </a:prstGeom>
          <a:noFill/>
          <a:ln w="9525">
            <a:noFill/>
            <a:miter lim="800000"/>
            <a:headEnd/>
            <a:tailEnd/>
          </a:ln>
        </p:spPr>
      </p:pic>
      <p:pic>
        <p:nvPicPr>
          <p:cNvPr id="4099" name="Picture 3"/>
          <p:cNvPicPr>
            <a:picLocks noChangeAspect="1" noChangeArrowheads="1"/>
          </p:cNvPicPr>
          <p:nvPr/>
        </p:nvPicPr>
        <p:blipFill>
          <a:blip r:embed="rId4"/>
          <a:srcRect/>
          <a:stretch>
            <a:fillRect/>
          </a:stretch>
        </p:blipFill>
        <p:spPr bwMode="auto">
          <a:xfrm>
            <a:off x="2198688" y="3727450"/>
            <a:ext cx="3897312" cy="5397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left)">
                                      <p:cBhvr>
                                        <p:cTn id="7" dur="2250"/>
                                        <p:tgtEl>
                                          <p:spTgt spid="40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5" presetClass="entr" presetSubtype="0" fill="hold" nodeType="clickEffect">
                                  <p:stCondLst>
                                    <p:cond delay="0"/>
                                  </p:stCondLst>
                                  <p:childTnLst>
                                    <p:set>
                                      <p:cBhvr>
                                        <p:cTn id="11" dur="1" fill="hold">
                                          <p:stCondLst>
                                            <p:cond delay="0"/>
                                          </p:stCondLst>
                                        </p:cTn>
                                        <p:tgtEl>
                                          <p:spTgt spid="4099"/>
                                        </p:tgtEl>
                                        <p:attrNameLst>
                                          <p:attrName>style.visibility</p:attrName>
                                        </p:attrNameLst>
                                      </p:cBhvr>
                                      <p:to>
                                        <p:strVal val="visible"/>
                                      </p:to>
                                    </p:set>
                                    <p:animEffect transition="in" filter="fade">
                                      <p:cBhvr>
                                        <p:cTn id="12" dur="2000"/>
                                        <p:tgtEl>
                                          <p:spTgt spid="4099"/>
                                        </p:tgtEl>
                                      </p:cBhvr>
                                    </p:animEffect>
                                    <p:anim calcmode="lin" valueType="num">
                                      <p:cBhvr>
                                        <p:cTn id="13" dur="2000" fill="hold"/>
                                        <p:tgtEl>
                                          <p:spTgt spid="4099"/>
                                        </p:tgtEl>
                                        <p:attrNameLst>
                                          <p:attrName>ppt_w</p:attrName>
                                        </p:attrNameLst>
                                      </p:cBhvr>
                                      <p:tavLst>
                                        <p:tav tm="0" fmla="#ppt_w*sin(2.5*pi*$)">
                                          <p:val>
                                            <p:fltVal val="0"/>
                                          </p:val>
                                        </p:tav>
                                        <p:tav tm="100000">
                                          <p:val>
                                            <p:fltVal val="1"/>
                                          </p:val>
                                        </p:tav>
                                      </p:tavLst>
                                    </p:anim>
                                    <p:anim calcmode="lin" valueType="num">
                                      <p:cBhvr>
                                        <p:cTn id="14" dur="2000" fill="hold"/>
                                        <p:tgtEl>
                                          <p:spTgt spid="409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3"/>
          <p:cNvSpPr>
            <a:spLocks noGrp="1" noChangeArrowheads="1"/>
          </p:cNvSpPr>
          <p:nvPr>
            <p:ph type="sldNum" sz="quarter" idx="10"/>
          </p:nvPr>
        </p:nvSpPr>
        <p:spPr>
          <a:noFill/>
        </p:spPr>
        <p:txBody>
          <a:bodyPr/>
          <a:lstStyle/>
          <a:p>
            <a:r>
              <a:rPr lang="en-US" altLang="en-US"/>
              <a:t>3.</a:t>
            </a:r>
            <a:fld id="{60D39D6E-1E11-4E5D-B08E-A720AC0829A2}" type="slidenum">
              <a:rPr lang="en-US" altLang="en-US"/>
              <a:pPr/>
              <a:t>25</a:t>
            </a:fld>
            <a:endParaRPr lang="en-US" altLang="en-US"/>
          </a:p>
        </p:txBody>
      </p:sp>
      <p:sp>
        <p:nvSpPr>
          <p:cNvPr id="36867" name="Text Box 20"/>
          <p:cNvSpPr txBox="1">
            <a:spLocks noChangeArrowheads="1"/>
          </p:cNvSpPr>
          <p:nvPr/>
        </p:nvSpPr>
        <p:spPr bwMode="auto">
          <a:xfrm>
            <a:off x="76200" y="696913"/>
            <a:ext cx="8839200" cy="1816100"/>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A periodic signal has a bandwidth of 20 Hz. The highest frequency is 60 Hz. What is the lowest frequency? Draw the spectrum if the signal contains all frequencies of the same amplitude.</a:t>
            </a:r>
          </a:p>
        </p:txBody>
      </p:sp>
      <p:grpSp>
        <p:nvGrpSpPr>
          <p:cNvPr id="36868" name="Group 23"/>
          <p:cNvGrpSpPr>
            <a:grpSpLocks/>
          </p:cNvGrpSpPr>
          <p:nvPr/>
        </p:nvGrpSpPr>
        <p:grpSpPr bwMode="auto">
          <a:xfrm>
            <a:off x="0" y="0"/>
            <a:ext cx="9144000" cy="609600"/>
            <a:chOff x="0" y="2448"/>
            <a:chExt cx="5760" cy="384"/>
          </a:xfrm>
        </p:grpSpPr>
        <p:sp>
          <p:nvSpPr>
            <p:cNvPr id="36872"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1877" cy="368"/>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dirty="0">
                  <a:solidFill>
                    <a:schemeClr val="bg1"/>
                  </a:solidFill>
                  <a:latin typeface="+mj-lt"/>
                  <a:ea typeface="Adobe Gothic Std B" pitchFamily="34" charset="-128"/>
                </a:rPr>
                <a:t>Example 3.11</a:t>
              </a:r>
            </a:p>
          </p:txBody>
        </p:sp>
      </p:grpSp>
      <p:sp>
        <p:nvSpPr>
          <p:cNvPr id="97285" name="Text Box 20"/>
          <p:cNvSpPr txBox="1">
            <a:spLocks noChangeArrowheads="1"/>
          </p:cNvSpPr>
          <p:nvPr/>
        </p:nvSpPr>
        <p:spPr bwMode="auto">
          <a:xfrm>
            <a:off x="88900" y="2514600"/>
            <a:ext cx="8839200" cy="1384300"/>
          </a:xfrm>
          <a:prstGeom prst="rect">
            <a:avLst/>
          </a:prstGeom>
          <a:noFill/>
          <a:ln w="9525">
            <a:noFill/>
            <a:miter lim="800000"/>
            <a:headEnd/>
            <a:tailEnd/>
          </a:ln>
        </p:spPr>
        <p:txBody>
          <a:bodyPr>
            <a:spAutoFit/>
          </a:bodyPr>
          <a:lstStyle/>
          <a:p>
            <a:pPr algn="just" eaLnBrk="0" hangingPunct="0"/>
            <a:r>
              <a:rPr lang="en-US" altLang="en-US" sz="2800" i="0">
                <a:solidFill>
                  <a:srgbClr val="FF0000"/>
                </a:solidFill>
                <a:latin typeface="Times New Roman" pitchFamily="18" charset="0"/>
                <a:cs typeface="Times New Roman" pitchFamily="18" charset="0"/>
              </a:rPr>
              <a:t>Solution</a:t>
            </a:r>
          </a:p>
          <a:p>
            <a:pPr algn="just" eaLnBrk="0" hangingPunct="0"/>
            <a:r>
              <a:rPr lang="en-US" altLang="en-US" sz="2800" b="0" i="0">
                <a:latin typeface="Times New Roman" pitchFamily="18" charset="0"/>
                <a:cs typeface="Times New Roman" pitchFamily="18" charset="0"/>
              </a:rPr>
              <a:t>Let f</a:t>
            </a:r>
            <a:r>
              <a:rPr lang="en-US" altLang="en-US" sz="2800" b="0" i="0" baseline="-25000">
                <a:latin typeface="Times New Roman" pitchFamily="18" charset="0"/>
                <a:cs typeface="Times New Roman" pitchFamily="18" charset="0"/>
              </a:rPr>
              <a:t>h</a:t>
            </a:r>
            <a:r>
              <a:rPr lang="en-US" altLang="en-US" sz="2800" b="0" i="0">
                <a:latin typeface="Times New Roman" pitchFamily="18" charset="0"/>
                <a:cs typeface="Times New Roman" pitchFamily="18" charset="0"/>
              </a:rPr>
              <a:t> be the highest frequency, f</a:t>
            </a:r>
            <a:r>
              <a:rPr lang="en-US" altLang="en-US" sz="2800" b="0" i="0" baseline="-25000">
                <a:latin typeface="Times New Roman" pitchFamily="18" charset="0"/>
                <a:cs typeface="Times New Roman" pitchFamily="18" charset="0"/>
              </a:rPr>
              <a:t>l</a:t>
            </a:r>
            <a:r>
              <a:rPr lang="en-US" altLang="en-US" sz="2800" b="0" i="0">
                <a:latin typeface="Times New Roman" pitchFamily="18" charset="0"/>
                <a:cs typeface="Times New Roman" pitchFamily="18" charset="0"/>
              </a:rPr>
              <a:t> the lowest frequency, and B the bandwidth. Then</a:t>
            </a:r>
          </a:p>
        </p:txBody>
      </p:sp>
      <p:sp>
        <p:nvSpPr>
          <p:cNvPr id="97286" name="Text Box 20"/>
          <p:cNvSpPr txBox="1">
            <a:spLocks noChangeArrowheads="1"/>
          </p:cNvSpPr>
          <p:nvPr/>
        </p:nvSpPr>
        <p:spPr bwMode="auto">
          <a:xfrm>
            <a:off x="76200" y="4787900"/>
            <a:ext cx="8839200" cy="954088"/>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The spectrum contains all integer frequencies. We show this by a series of spikes (see Figure 3.15).</a:t>
            </a:r>
          </a:p>
        </p:txBody>
      </p:sp>
      <p:pic>
        <p:nvPicPr>
          <p:cNvPr id="97287" name="Picture 2"/>
          <p:cNvPicPr>
            <a:picLocks noChangeAspect="1" noChangeArrowheads="1"/>
          </p:cNvPicPr>
          <p:nvPr/>
        </p:nvPicPr>
        <p:blipFill>
          <a:blip r:embed="rId3"/>
          <a:srcRect/>
          <a:stretch>
            <a:fillRect/>
          </a:stretch>
        </p:blipFill>
        <p:spPr bwMode="auto">
          <a:xfrm>
            <a:off x="895350" y="4114800"/>
            <a:ext cx="7353300" cy="5905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7285"/>
                                        </p:tgtEl>
                                        <p:attrNameLst>
                                          <p:attrName>style.visibility</p:attrName>
                                        </p:attrNameLst>
                                      </p:cBhvr>
                                      <p:to>
                                        <p:strVal val="visible"/>
                                      </p:to>
                                    </p:set>
                                    <p:anim calcmode="lin" valueType="num">
                                      <p:cBhvr additive="base">
                                        <p:cTn id="7" dur="500" fill="hold"/>
                                        <p:tgtEl>
                                          <p:spTgt spid="97285"/>
                                        </p:tgtEl>
                                        <p:attrNameLst>
                                          <p:attrName>ppt_x</p:attrName>
                                        </p:attrNameLst>
                                      </p:cBhvr>
                                      <p:tavLst>
                                        <p:tav tm="0">
                                          <p:val>
                                            <p:strVal val="#ppt_x"/>
                                          </p:val>
                                        </p:tav>
                                        <p:tav tm="100000">
                                          <p:val>
                                            <p:strVal val="#ppt_x"/>
                                          </p:val>
                                        </p:tav>
                                      </p:tavLst>
                                    </p:anim>
                                    <p:anim calcmode="lin" valueType="num">
                                      <p:cBhvr additive="base">
                                        <p:cTn id="8" dur="500" fill="hold"/>
                                        <p:tgtEl>
                                          <p:spTgt spid="9728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7287"/>
                                        </p:tgtEl>
                                        <p:attrNameLst>
                                          <p:attrName>style.visibility</p:attrName>
                                        </p:attrNameLst>
                                      </p:cBhvr>
                                      <p:to>
                                        <p:strVal val="visible"/>
                                      </p:to>
                                    </p:set>
                                    <p:anim calcmode="lin" valueType="num">
                                      <p:cBhvr additive="base">
                                        <p:cTn id="13" dur="500" fill="hold"/>
                                        <p:tgtEl>
                                          <p:spTgt spid="97287"/>
                                        </p:tgtEl>
                                        <p:attrNameLst>
                                          <p:attrName>ppt_x</p:attrName>
                                        </p:attrNameLst>
                                      </p:cBhvr>
                                      <p:tavLst>
                                        <p:tav tm="0">
                                          <p:val>
                                            <p:strVal val="#ppt_x"/>
                                          </p:val>
                                        </p:tav>
                                        <p:tav tm="100000">
                                          <p:val>
                                            <p:strVal val="#ppt_x"/>
                                          </p:val>
                                        </p:tav>
                                      </p:tavLst>
                                    </p:anim>
                                    <p:anim calcmode="lin" valueType="num">
                                      <p:cBhvr additive="base">
                                        <p:cTn id="14" dur="500" fill="hold"/>
                                        <p:tgtEl>
                                          <p:spTgt spid="9728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7286"/>
                                        </p:tgtEl>
                                        <p:attrNameLst>
                                          <p:attrName>style.visibility</p:attrName>
                                        </p:attrNameLst>
                                      </p:cBhvr>
                                      <p:to>
                                        <p:strVal val="visible"/>
                                      </p:to>
                                    </p:set>
                                    <p:anim calcmode="lin" valueType="num">
                                      <p:cBhvr additive="base">
                                        <p:cTn id="19" dur="500" fill="hold"/>
                                        <p:tgtEl>
                                          <p:spTgt spid="97286"/>
                                        </p:tgtEl>
                                        <p:attrNameLst>
                                          <p:attrName>ppt_x</p:attrName>
                                        </p:attrNameLst>
                                      </p:cBhvr>
                                      <p:tavLst>
                                        <p:tav tm="0">
                                          <p:val>
                                            <p:strVal val="#ppt_x"/>
                                          </p:val>
                                        </p:tav>
                                        <p:tav tm="100000">
                                          <p:val>
                                            <p:strVal val="#ppt_x"/>
                                          </p:val>
                                        </p:tav>
                                      </p:tavLst>
                                    </p:anim>
                                    <p:anim calcmode="lin" valueType="num">
                                      <p:cBhvr additive="base">
                                        <p:cTn id="20" dur="500" fill="hold"/>
                                        <p:tgtEl>
                                          <p:spTgt spid="972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5" grpId="0"/>
      <p:bldP spid="9728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3"/>
          <p:cNvSpPr>
            <a:spLocks noGrp="1" noChangeArrowheads="1"/>
          </p:cNvSpPr>
          <p:nvPr>
            <p:ph type="sldNum" sz="quarter" idx="10"/>
          </p:nvPr>
        </p:nvSpPr>
        <p:spPr>
          <a:noFill/>
        </p:spPr>
        <p:txBody>
          <a:bodyPr/>
          <a:lstStyle/>
          <a:p>
            <a:r>
              <a:rPr lang="en-US" altLang="en-US"/>
              <a:t>3.</a:t>
            </a:r>
            <a:fld id="{E2BD1BB3-3B59-4738-93BB-31F7CF973FF1}" type="slidenum">
              <a:rPr lang="en-US" altLang="en-US"/>
              <a:pPr/>
              <a:t>26</a:t>
            </a:fld>
            <a:endParaRPr lang="en-US" altLang="en-US"/>
          </a:p>
        </p:txBody>
      </p:sp>
      <p:sp>
        <p:nvSpPr>
          <p:cNvPr id="37891" name="Rectangle 14"/>
          <p:cNvSpPr>
            <a:spLocks noChangeArrowheads="1"/>
          </p:cNvSpPr>
          <p:nvPr/>
        </p:nvSpPr>
        <p:spPr bwMode="auto">
          <a:xfrm>
            <a:off x="152400" y="-20638"/>
            <a:ext cx="8153400" cy="708026"/>
          </a:xfrm>
          <a:prstGeom prst="rect">
            <a:avLst/>
          </a:prstGeom>
          <a:solidFill>
            <a:schemeClr val="bg1"/>
          </a:solidFill>
          <a:ln w="9525">
            <a:noFill/>
            <a:miter lim="800000"/>
            <a:headEnd/>
            <a:tailEnd/>
          </a:ln>
        </p:spPr>
        <p:txBody>
          <a:bodyPr anchor="ctr">
            <a:spAutoFit/>
          </a:bodyPr>
          <a:lstStyle/>
          <a:p>
            <a:pPr eaLnBrk="0" hangingPunct="0"/>
            <a:r>
              <a:rPr lang="en-US" altLang="en-US" sz="2000">
                <a:solidFill>
                  <a:srgbClr val="FF0000"/>
                </a:solidFill>
                <a:latin typeface="Times-BoldItalic"/>
              </a:rPr>
              <a:t>Figure 3.15:  </a:t>
            </a:r>
            <a:r>
              <a:rPr lang="en-US" altLang="en-US" sz="2000">
                <a:latin typeface="Times-BoldItalic"/>
              </a:rPr>
              <a:t>The bandwidth for example 3.11</a:t>
            </a:r>
          </a:p>
          <a:p>
            <a:pPr eaLnBrk="0" hangingPunct="0"/>
            <a:endParaRPr lang="en-US" altLang="en-US" sz="2000">
              <a:latin typeface="Times-BoldItalic"/>
            </a:endParaRPr>
          </a:p>
        </p:txBody>
      </p:sp>
      <p:pic>
        <p:nvPicPr>
          <p:cNvPr id="5122" name="Picture 2"/>
          <p:cNvPicPr>
            <a:picLocks noChangeAspect="1" noChangeArrowheads="1"/>
          </p:cNvPicPr>
          <p:nvPr/>
        </p:nvPicPr>
        <p:blipFill>
          <a:blip r:embed="rId3"/>
          <a:srcRect/>
          <a:stretch>
            <a:fillRect/>
          </a:stretch>
        </p:blipFill>
        <p:spPr bwMode="auto">
          <a:xfrm>
            <a:off x="304800" y="2514600"/>
            <a:ext cx="8466138" cy="1293813"/>
          </a:xfrm>
          <a:prstGeom prst="rect">
            <a:avLst/>
          </a:prstGeom>
          <a:noFill/>
          <a:ln w="9525">
            <a:noFill/>
            <a:miter lim="800000"/>
            <a:headEnd/>
            <a:tailEnd/>
          </a:ln>
        </p:spPr>
      </p:pic>
      <p:pic>
        <p:nvPicPr>
          <p:cNvPr id="5123" name="Picture 3"/>
          <p:cNvPicPr>
            <a:picLocks noChangeAspect="1" noChangeArrowheads="1"/>
          </p:cNvPicPr>
          <p:nvPr/>
        </p:nvPicPr>
        <p:blipFill>
          <a:blip r:embed="rId4"/>
          <a:srcRect/>
          <a:stretch>
            <a:fillRect/>
          </a:stretch>
        </p:blipFill>
        <p:spPr bwMode="auto">
          <a:xfrm>
            <a:off x="1143000" y="4000500"/>
            <a:ext cx="5781675" cy="4953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5" presetClass="entr" presetSubtype="0" fill="hold" nodeType="clickEffect">
                                  <p:stCondLst>
                                    <p:cond delay="0"/>
                                  </p:stCondLst>
                                  <p:childTnLst>
                                    <p:set>
                                      <p:cBhvr>
                                        <p:cTn id="10" dur="1" fill="hold">
                                          <p:stCondLst>
                                            <p:cond delay="0"/>
                                          </p:stCondLst>
                                        </p:cTn>
                                        <p:tgtEl>
                                          <p:spTgt spid="5123"/>
                                        </p:tgtEl>
                                        <p:attrNameLst>
                                          <p:attrName>style.visibility</p:attrName>
                                        </p:attrNameLst>
                                      </p:cBhvr>
                                      <p:to>
                                        <p:strVal val="visible"/>
                                      </p:to>
                                    </p:set>
                                    <p:animEffect transition="in" filter="fade">
                                      <p:cBhvr>
                                        <p:cTn id="11" dur="2000"/>
                                        <p:tgtEl>
                                          <p:spTgt spid="5123"/>
                                        </p:tgtEl>
                                      </p:cBhvr>
                                    </p:animEffect>
                                    <p:anim calcmode="lin" valueType="num">
                                      <p:cBhvr>
                                        <p:cTn id="12" dur="2000" fill="hold"/>
                                        <p:tgtEl>
                                          <p:spTgt spid="5123"/>
                                        </p:tgtEl>
                                        <p:attrNameLst>
                                          <p:attrName>ppt_w</p:attrName>
                                        </p:attrNameLst>
                                      </p:cBhvr>
                                      <p:tavLst>
                                        <p:tav tm="0" fmla="#ppt_w*sin(2.5*pi*$)">
                                          <p:val>
                                            <p:fltVal val="0"/>
                                          </p:val>
                                        </p:tav>
                                        <p:tav tm="100000">
                                          <p:val>
                                            <p:fltVal val="1"/>
                                          </p:val>
                                        </p:tav>
                                      </p:tavLst>
                                    </p:anim>
                                    <p:anim calcmode="lin" valueType="num">
                                      <p:cBhvr>
                                        <p:cTn id="13" dur="2000" fill="hold"/>
                                        <p:tgtEl>
                                          <p:spTgt spid="512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13"/>
          <p:cNvSpPr>
            <a:spLocks noGrp="1" noChangeArrowheads="1"/>
          </p:cNvSpPr>
          <p:nvPr>
            <p:ph type="sldNum" sz="quarter" idx="10"/>
          </p:nvPr>
        </p:nvSpPr>
        <p:spPr>
          <a:noFill/>
        </p:spPr>
        <p:txBody>
          <a:bodyPr/>
          <a:lstStyle/>
          <a:p>
            <a:r>
              <a:rPr lang="en-US" altLang="en-US"/>
              <a:t>3.</a:t>
            </a:r>
            <a:fld id="{E1C89842-3BDF-47D7-A439-DD55B0A1B655}" type="slidenum">
              <a:rPr lang="en-US" altLang="en-US"/>
              <a:pPr/>
              <a:t>27</a:t>
            </a:fld>
            <a:endParaRPr lang="en-US" altLang="en-US"/>
          </a:p>
        </p:txBody>
      </p:sp>
      <p:sp>
        <p:nvSpPr>
          <p:cNvPr id="911362"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eaLnBrk="0" hangingPunct="0"/>
            <a:endParaRPr lang="en-US" altLang="en-US" i="0">
              <a:effectLst>
                <a:outerShdw blurRad="38100" dist="38100" dir="2700000" algn="tl">
                  <a:srgbClr val="FFFFFF"/>
                </a:outerShdw>
              </a:effectLst>
              <a:latin typeface="Times New Roman" pitchFamily="18" charset="0"/>
            </a:endParaRPr>
          </a:p>
        </p:txBody>
      </p:sp>
      <p:sp>
        <p:nvSpPr>
          <p:cNvPr id="911363" name="Text Box 3"/>
          <p:cNvSpPr txBox="1">
            <a:spLocks noChangeArrowheads="1"/>
          </p:cNvSpPr>
          <p:nvPr/>
        </p:nvSpPr>
        <p:spPr bwMode="auto">
          <a:xfrm>
            <a:off x="228600" y="406400"/>
            <a:ext cx="4672013" cy="1077913"/>
          </a:xfrm>
          <a:prstGeom prst="rect">
            <a:avLst/>
          </a:prstGeom>
          <a:noFill/>
          <a:ln w="9525">
            <a:noFill/>
            <a:miter lim="800000"/>
            <a:headEnd/>
            <a:tailEnd/>
          </a:ln>
          <a:effectLst/>
        </p:spPr>
        <p:txBody>
          <a:bodyPr wrap="none">
            <a:spAutoFit/>
          </a:bodyPr>
          <a:lstStyle/>
          <a:p>
            <a:pPr marL="0" lvl="2" eaLnBrk="0" hangingPunct="0"/>
            <a:r>
              <a:rPr lang="en-US" altLang="en-US" i="0">
                <a:effectLst>
                  <a:outerShdw blurRad="38100" dist="38100" dir="2700000" algn="tl">
                    <a:srgbClr val="C0C0C0"/>
                  </a:outerShdw>
                </a:effectLst>
                <a:latin typeface="Times" pitchFamily="18" charset="0"/>
              </a:rPr>
              <a:t>3-3   DIGITAL SIGNALS</a:t>
            </a:r>
          </a:p>
          <a:p>
            <a:pPr marL="0" lvl="2" eaLnBrk="0" hangingPunct="0"/>
            <a:endParaRPr lang="en-US" altLang="en-US" i="0">
              <a:effectLst>
                <a:outerShdw blurRad="38100" dist="38100" dir="2700000" algn="tl">
                  <a:srgbClr val="C0C0C0"/>
                </a:outerShdw>
              </a:effectLst>
              <a:latin typeface="Times" pitchFamily="18" charset="0"/>
            </a:endParaRPr>
          </a:p>
        </p:txBody>
      </p:sp>
      <p:sp>
        <p:nvSpPr>
          <p:cNvPr id="43013" name="Rectangle 8"/>
          <p:cNvSpPr>
            <a:spLocks noChangeArrowheads="1"/>
          </p:cNvSpPr>
          <p:nvPr/>
        </p:nvSpPr>
        <p:spPr bwMode="auto">
          <a:xfrm>
            <a:off x="152400" y="1371600"/>
            <a:ext cx="8763000" cy="1631216"/>
          </a:xfrm>
          <a:prstGeom prst="rect">
            <a:avLst/>
          </a:prstGeom>
          <a:noFill/>
          <a:ln w="9525">
            <a:noFill/>
            <a:miter lim="800000"/>
            <a:headEnd/>
            <a:tailEnd/>
          </a:ln>
        </p:spPr>
        <p:txBody>
          <a:bodyPr>
            <a:spAutoFit/>
          </a:bodyPr>
          <a:lstStyle/>
          <a:p>
            <a:pPr marL="457200" indent="-457200" algn="just" eaLnBrk="1" hangingPunct="1">
              <a:buFont typeface="Arial" pitchFamily="34" charset="0"/>
              <a:buChar char="•"/>
              <a:defRPr/>
            </a:pPr>
            <a:r>
              <a:rPr lang="en-US" sz="2000" b="0" i="0" dirty="0" smtClean="0">
                <a:effectLst>
                  <a:outerShdw blurRad="38100" dist="38100" dir="2700000" algn="tl">
                    <a:srgbClr val="C0C0C0"/>
                  </a:outerShdw>
                </a:effectLst>
              </a:rPr>
              <a:t>Information in </a:t>
            </a:r>
            <a:r>
              <a:rPr lang="en-US" sz="2000" b="0" i="0" dirty="0" smtClean="0">
                <a:solidFill>
                  <a:schemeClr val="hlink"/>
                </a:solidFill>
                <a:effectLst>
                  <a:outerShdw blurRad="38100" dist="38100" dir="2700000" algn="tl">
                    <a:srgbClr val="C0C0C0"/>
                  </a:outerShdw>
                </a:effectLst>
              </a:rPr>
              <a:t>digital signal</a:t>
            </a:r>
            <a:r>
              <a:rPr lang="en-US" sz="2000" b="0" i="0" dirty="0" smtClean="0">
                <a:effectLst>
                  <a:outerShdw blurRad="38100" dist="38100" dir="2700000" algn="tl">
                    <a:srgbClr val="C0C0C0"/>
                  </a:outerShdw>
                </a:effectLst>
              </a:rPr>
              <a:t> represented by 0’s and 1’s.</a:t>
            </a:r>
          </a:p>
          <a:p>
            <a:pPr marL="457200" indent="-457200" algn="just" eaLnBrk="1" hangingPunct="1">
              <a:buFont typeface="Arial" pitchFamily="34" charset="0"/>
              <a:buChar char="•"/>
              <a:defRPr/>
            </a:pPr>
            <a:r>
              <a:rPr lang="en-US" sz="2000" b="0" i="0" dirty="0" smtClean="0">
                <a:effectLst>
                  <a:outerShdw blurRad="38100" dist="38100" dir="2700000" algn="tl">
                    <a:srgbClr val="C0C0C0"/>
                  </a:outerShdw>
                </a:effectLst>
              </a:rPr>
              <a:t>For example, a 1 can be encoded as a positive voltage and a 0 as zero voltage. </a:t>
            </a:r>
          </a:p>
          <a:p>
            <a:pPr marL="457200" indent="-457200" algn="just" eaLnBrk="1" hangingPunct="1">
              <a:buFont typeface="Arial" pitchFamily="34" charset="0"/>
              <a:buChar char="•"/>
              <a:defRPr/>
            </a:pPr>
            <a:r>
              <a:rPr lang="en-US" sz="2000" b="0" i="0" dirty="0" smtClean="0">
                <a:effectLst>
                  <a:outerShdw blurRad="38100" dist="38100" dir="2700000" algn="tl">
                    <a:srgbClr val="C0C0C0"/>
                  </a:outerShdw>
                </a:effectLst>
              </a:rPr>
              <a:t>A digital signal can have more than two levels. In this case, we can send more than 1 bit for each level.</a:t>
            </a:r>
          </a:p>
        </p:txBody>
      </p:sp>
      <p:pic>
        <p:nvPicPr>
          <p:cNvPr id="1026" name="Picture 2"/>
          <p:cNvPicPr>
            <a:picLocks noChangeAspect="1" noChangeArrowheads="1"/>
          </p:cNvPicPr>
          <p:nvPr/>
        </p:nvPicPr>
        <p:blipFill>
          <a:blip r:embed="rId3"/>
          <a:srcRect/>
          <a:stretch>
            <a:fillRect/>
          </a:stretch>
        </p:blipFill>
        <p:spPr bwMode="auto">
          <a:xfrm>
            <a:off x="533400" y="3048000"/>
            <a:ext cx="4245006" cy="28956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4705048" y="2895600"/>
            <a:ext cx="4057952" cy="3352800"/>
          </a:xfrm>
          <a:prstGeom prst="rect">
            <a:avLst/>
          </a:prstGeom>
          <a:noFill/>
          <a:ln w="9525">
            <a:noFill/>
            <a:miter lim="800000"/>
            <a:headEnd/>
            <a:tailEnd/>
          </a:ln>
          <a:effectLst/>
        </p:spPr>
      </p:pic>
      <p:sp>
        <p:nvSpPr>
          <p:cNvPr id="10" name="TextBox 9"/>
          <p:cNvSpPr txBox="1"/>
          <p:nvPr/>
        </p:nvSpPr>
        <p:spPr>
          <a:xfrm>
            <a:off x="838200" y="6248400"/>
            <a:ext cx="7315200" cy="523220"/>
          </a:xfrm>
          <a:prstGeom prst="rect">
            <a:avLst/>
          </a:prstGeom>
          <a:noFill/>
        </p:spPr>
        <p:txBody>
          <a:bodyPr wrap="square" rtlCol="0">
            <a:spAutoFit/>
          </a:bodyPr>
          <a:lstStyle/>
          <a:p>
            <a:r>
              <a:rPr lang="en-US" sz="1400" b="0" i="0" dirty="0" smtClean="0">
                <a:solidFill>
                  <a:srgbClr val="FF0000"/>
                </a:solidFill>
              </a:rPr>
              <a:t>No of bits per level=log2 N</a:t>
            </a:r>
          </a:p>
          <a:p>
            <a:r>
              <a:rPr lang="en-US" sz="1400" b="0" i="0" dirty="0" smtClean="0">
                <a:solidFill>
                  <a:srgbClr val="FF0000"/>
                </a:solidFill>
              </a:rPr>
              <a:t>Where N is No of levels in a signal</a:t>
            </a:r>
            <a:endParaRPr lang="en-US" sz="1400" b="0" i="0" dirty="0">
              <a:solidFill>
                <a:srgbClr val="FF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3"/>
          <p:cNvSpPr>
            <a:spLocks noGrp="1" noChangeArrowheads="1"/>
          </p:cNvSpPr>
          <p:nvPr>
            <p:ph type="sldNum" sz="quarter" idx="10"/>
          </p:nvPr>
        </p:nvSpPr>
        <p:spPr>
          <a:noFill/>
        </p:spPr>
        <p:txBody>
          <a:bodyPr/>
          <a:lstStyle/>
          <a:p>
            <a:r>
              <a:rPr lang="en-US" altLang="en-US"/>
              <a:t>3.</a:t>
            </a:r>
            <a:fld id="{BFDF3C73-2015-4983-8752-858FDE4EE6E3}" type="slidenum">
              <a:rPr lang="en-US" altLang="en-US"/>
              <a:pPr/>
              <a:t>28</a:t>
            </a:fld>
            <a:endParaRPr lang="en-US" altLang="en-US"/>
          </a:p>
        </p:txBody>
      </p:sp>
      <p:sp>
        <p:nvSpPr>
          <p:cNvPr id="45059" name="Text Box 20"/>
          <p:cNvSpPr txBox="1">
            <a:spLocks noChangeArrowheads="1"/>
          </p:cNvSpPr>
          <p:nvPr/>
        </p:nvSpPr>
        <p:spPr bwMode="auto">
          <a:xfrm>
            <a:off x="76200" y="696913"/>
            <a:ext cx="8839200" cy="1384300"/>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A digital signal has eight levels. How many bits are needed per level? We calculate the number of bits from the following formula. Each signal level is represented by 3 bits.</a:t>
            </a:r>
          </a:p>
        </p:txBody>
      </p:sp>
      <p:grpSp>
        <p:nvGrpSpPr>
          <p:cNvPr id="45060" name="Group 23"/>
          <p:cNvGrpSpPr>
            <a:grpSpLocks/>
          </p:cNvGrpSpPr>
          <p:nvPr/>
        </p:nvGrpSpPr>
        <p:grpSpPr bwMode="auto">
          <a:xfrm>
            <a:off x="0" y="0"/>
            <a:ext cx="9144000" cy="609600"/>
            <a:chOff x="0" y="2448"/>
            <a:chExt cx="5760" cy="384"/>
          </a:xfrm>
        </p:grpSpPr>
        <p:sp>
          <p:nvSpPr>
            <p:cNvPr id="45062"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1877" cy="368"/>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dirty="0">
                  <a:solidFill>
                    <a:schemeClr val="bg1"/>
                  </a:solidFill>
                  <a:latin typeface="+mj-lt"/>
                  <a:ea typeface="Adobe Gothic Std B" pitchFamily="34" charset="-128"/>
                </a:rPr>
                <a:t>Example 3.16</a:t>
              </a:r>
            </a:p>
          </p:txBody>
        </p:sp>
      </p:grpSp>
      <p:pic>
        <p:nvPicPr>
          <p:cNvPr id="45061" name="Picture 2"/>
          <p:cNvPicPr>
            <a:picLocks noChangeAspect="1" noChangeArrowheads="1"/>
          </p:cNvPicPr>
          <p:nvPr/>
        </p:nvPicPr>
        <p:blipFill>
          <a:blip r:embed="rId3"/>
          <a:srcRect/>
          <a:stretch>
            <a:fillRect/>
          </a:stretch>
        </p:blipFill>
        <p:spPr bwMode="auto">
          <a:xfrm>
            <a:off x="2338388" y="3076575"/>
            <a:ext cx="4467225" cy="704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3"/>
          <p:cNvSpPr>
            <a:spLocks noGrp="1" noChangeArrowheads="1"/>
          </p:cNvSpPr>
          <p:nvPr>
            <p:ph type="sldNum" sz="quarter" idx="10"/>
          </p:nvPr>
        </p:nvSpPr>
        <p:spPr>
          <a:noFill/>
        </p:spPr>
        <p:txBody>
          <a:bodyPr/>
          <a:lstStyle/>
          <a:p>
            <a:r>
              <a:rPr lang="en-US" altLang="en-US"/>
              <a:t>3.</a:t>
            </a:r>
            <a:fld id="{59D290A9-5F55-4A68-921C-A246CBA3B222}" type="slidenum">
              <a:rPr lang="en-US" altLang="en-US"/>
              <a:pPr/>
              <a:t>29</a:t>
            </a:fld>
            <a:endParaRPr lang="en-US" altLang="en-US"/>
          </a:p>
        </p:txBody>
      </p:sp>
      <p:sp>
        <p:nvSpPr>
          <p:cNvPr id="46083" name="Text Box 20"/>
          <p:cNvSpPr txBox="1">
            <a:spLocks noChangeArrowheads="1"/>
          </p:cNvSpPr>
          <p:nvPr/>
        </p:nvSpPr>
        <p:spPr bwMode="auto">
          <a:xfrm>
            <a:off x="76200" y="696913"/>
            <a:ext cx="8839200" cy="954107"/>
          </a:xfrm>
          <a:prstGeom prst="rect">
            <a:avLst/>
          </a:prstGeom>
          <a:noFill/>
          <a:ln w="9525">
            <a:noFill/>
            <a:miter lim="800000"/>
            <a:headEnd/>
            <a:tailEnd/>
          </a:ln>
        </p:spPr>
        <p:txBody>
          <a:bodyPr>
            <a:spAutoFit/>
          </a:bodyPr>
          <a:lstStyle/>
          <a:p>
            <a:pPr algn="just" eaLnBrk="0" hangingPunct="0"/>
            <a:r>
              <a:rPr lang="en-US" altLang="en-US" sz="2800" b="0" i="0" dirty="0">
                <a:latin typeface="Times New Roman" pitchFamily="18" charset="0"/>
                <a:cs typeface="Times New Roman" pitchFamily="18" charset="0"/>
              </a:rPr>
              <a:t>A digital signal has nine levels. How many bits are needed per level? </a:t>
            </a:r>
          </a:p>
        </p:txBody>
      </p:sp>
      <p:grpSp>
        <p:nvGrpSpPr>
          <p:cNvPr id="46084" name="Group 23"/>
          <p:cNvGrpSpPr>
            <a:grpSpLocks/>
          </p:cNvGrpSpPr>
          <p:nvPr/>
        </p:nvGrpSpPr>
        <p:grpSpPr bwMode="auto">
          <a:xfrm>
            <a:off x="0" y="0"/>
            <a:ext cx="9144000" cy="609600"/>
            <a:chOff x="0" y="2448"/>
            <a:chExt cx="5760" cy="384"/>
          </a:xfrm>
        </p:grpSpPr>
        <p:sp>
          <p:nvSpPr>
            <p:cNvPr id="46085"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1877" cy="368"/>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dirty="0">
                  <a:solidFill>
                    <a:schemeClr val="bg1"/>
                  </a:solidFill>
                  <a:latin typeface="+mj-lt"/>
                  <a:ea typeface="Adobe Gothic Std B" pitchFamily="34" charset="-128"/>
                </a:rPr>
                <a:t>Example 3.17</a:t>
              </a:r>
            </a:p>
          </p:txBody>
        </p:sp>
      </p:grpSp>
      <p:sp>
        <p:nvSpPr>
          <p:cNvPr id="7" name="Rectangle 6"/>
          <p:cNvSpPr/>
          <p:nvPr/>
        </p:nvSpPr>
        <p:spPr>
          <a:xfrm>
            <a:off x="457200" y="1981200"/>
            <a:ext cx="8077200" cy="3539430"/>
          </a:xfrm>
          <a:prstGeom prst="rect">
            <a:avLst/>
          </a:prstGeom>
        </p:spPr>
        <p:txBody>
          <a:bodyPr wrap="square">
            <a:spAutoFit/>
          </a:bodyPr>
          <a:lstStyle/>
          <a:p>
            <a:pPr>
              <a:buFont typeface="Wingdings" pitchFamily="2" charset="2"/>
              <a:buChar char="q"/>
            </a:pPr>
            <a:r>
              <a:rPr lang="en-US" altLang="en-US" b="0" i="0" dirty="0" smtClean="0">
                <a:latin typeface="Times New Roman" pitchFamily="18" charset="0"/>
                <a:cs typeface="Times New Roman" pitchFamily="18" charset="0"/>
              </a:rPr>
              <a:t>We calculate the number of bits by using the formula. Each signal level is represented by 3.17 bits.</a:t>
            </a:r>
          </a:p>
          <a:p>
            <a:pPr>
              <a:buFont typeface="Wingdings" pitchFamily="2" charset="2"/>
              <a:buChar char="q"/>
            </a:pPr>
            <a:r>
              <a:rPr lang="en-US" altLang="en-US" b="0" i="0" dirty="0" smtClean="0">
                <a:latin typeface="Times New Roman" pitchFamily="18" charset="0"/>
                <a:cs typeface="Times New Roman" pitchFamily="18" charset="0"/>
              </a:rPr>
              <a:t> However, this answer is not realistic. The number of bits sent per level needs to be an integer as well as a power of 2. For this example, 4 bits can represent one level.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 xmlns:a16="http://schemas.microsoft.com/office/drawing/2014/main" id="{9EADB8BE-C7B3-45FE-A0E7-4820C0ED3499}"/>
              </a:ext>
            </a:extLst>
          </p:cNvPr>
          <p:cNvSpPr>
            <a:spLocks noGrp="1"/>
          </p:cNvSpPr>
          <p:nvPr>
            <p:ph type="title"/>
          </p:nvPr>
        </p:nvSpPr>
        <p:spPr/>
        <p:txBody>
          <a:bodyPr/>
          <a:lstStyle/>
          <a:p>
            <a:r>
              <a:rPr lang="en-US" altLang="en-US" dirty="0">
                <a:solidFill>
                  <a:schemeClr val="tx1"/>
                </a:solidFill>
              </a:rPr>
              <a:t>Figure 2.1 Communication at the physical layer</a:t>
            </a:r>
          </a:p>
        </p:txBody>
      </p:sp>
      <p:pic>
        <p:nvPicPr>
          <p:cNvPr id="10" name="Picture 2" descr="A diagram depicts the communication between Alice and Bob. ">
            <a:extLst>
              <a:ext uri="{FF2B5EF4-FFF2-40B4-BE49-F238E27FC236}">
                <a16:creationId xmlns="" xmlns:a16="http://schemas.microsoft.com/office/drawing/2014/main" id="{DC8C8999-2E59-422D-9276-9A19F789E62E}"/>
              </a:ext>
            </a:extLst>
          </p:cNvPr>
          <p:cNvPicPr>
            <a:picLocks noChangeAspect="1" noChangeArrowheads="1"/>
          </p:cNvPicPr>
          <p:nvPr/>
        </p:nvPicPr>
        <p:blipFill>
          <a:blip r:embed="rId2" cstate="print"/>
          <a:stretch>
            <a:fillRect/>
          </a:stretch>
        </p:blipFill>
        <p:spPr bwMode="auto">
          <a:xfrm>
            <a:off x="2214562" y="1127613"/>
            <a:ext cx="4714875" cy="5029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 Placeholder 3">
            <a:extLst>
              <a:ext uri="{FF2B5EF4-FFF2-40B4-BE49-F238E27FC236}">
                <a16:creationId xmlns="" xmlns:a16="http://schemas.microsoft.com/office/drawing/2014/main" id="{6DB666F1-80E9-4BAA-9EED-1FB58918E7BF}"/>
              </a:ext>
            </a:extLst>
          </p:cNvPr>
          <p:cNvSpPr>
            <a:spLocks noGrp="1"/>
          </p:cNvSpPr>
          <p:nvPr>
            <p:ph type="body" sz="quarter" idx="40"/>
          </p:nvPr>
        </p:nvSpPr>
        <p:spPr/>
        <p:txBody>
          <a:bodyPr/>
          <a:lstStyle/>
          <a:p>
            <a:r>
              <a:rPr lang="en-US" noProof="0" dirty="0">
                <a:hlinkClick r:id="" action="ppaction://noaction"/>
              </a:rPr>
              <a:t>Access the text alternative for slide images.</a:t>
            </a:r>
          </a:p>
        </p:txBody>
      </p:sp>
      <p:sp>
        <p:nvSpPr>
          <p:cNvPr id="6" name="Slide Number Placeholder 4">
            <a:extLst>
              <a:ext uri="{FF2B5EF4-FFF2-40B4-BE49-F238E27FC236}">
                <a16:creationId xmlns="" xmlns:a16="http://schemas.microsoft.com/office/drawing/2014/main" id="{93FB4F65-2955-4EDB-B5C4-52570701A434}"/>
              </a:ext>
            </a:extLst>
          </p:cNvPr>
          <p:cNvSpPr>
            <a:spLocks noGrp="1"/>
          </p:cNvSpPr>
          <p:nvPr>
            <p:ph type="sldNum" sz="quarter" idx="10"/>
          </p:nvPr>
        </p:nvSpPr>
        <p:spPr/>
        <p:txBody>
          <a:bodyPr/>
          <a:lstStyle/>
          <a:p>
            <a:fld id="{68151E55-6873-49E2-B8D5-2F265E6F1973}" type="slidenum">
              <a:rPr lang="en-US" smtClean="0"/>
              <a:pPr/>
              <a:t>3</a:t>
            </a:fld>
            <a:endParaRPr lang="en-US"/>
          </a:p>
        </p:txBody>
      </p:sp>
    </p:spTree>
    <p:extLst>
      <p:ext uri="{BB962C8B-B14F-4D97-AF65-F5344CB8AC3E}">
        <p14:creationId xmlns="" xmlns:p14="http://schemas.microsoft.com/office/powerpoint/2010/main" val="118029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3"/>
          <p:cNvSpPr>
            <a:spLocks noGrp="1" noChangeArrowheads="1"/>
          </p:cNvSpPr>
          <p:nvPr>
            <p:ph type="sldNum" sz="quarter" idx="10"/>
          </p:nvPr>
        </p:nvSpPr>
        <p:spPr>
          <a:noFill/>
        </p:spPr>
        <p:txBody>
          <a:bodyPr/>
          <a:lstStyle/>
          <a:p>
            <a:r>
              <a:rPr lang="en-US" altLang="en-US"/>
              <a:t>3.</a:t>
            </a:r>
            <a:fld id="{09BAAB14-CF6D-4EA5-9F49-B0DCE14BDA3D}" type="slidenum">
              <a:rPr lang="en-US" altLang="en-US"/>
              <a:pPr/>
              <a:t>30</a:t>
            </a:fld>
            <a:endParaRPr lang="en-US" altLang="en-US"/>
          </a:p>
        </p:txBody>
      </p:sp>
      <p:sp>
        <p:nvSpPr>
          <p:cNvPr id="47107"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4710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47109"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4711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4711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4711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4711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202" name="Text Box 9"/>
          <p:cNvSpPr txBox="1">
            <a:spLocks noChangeArrowheads="1"/>
          </p:cNvSpPr>
          <p:nvPr/>
        </p:nvSpPr>
        <p:spPr bwMode="auto">
          <a:xfrm>
            <a:off x="1143000" y="0"/>
            <a:ext cx="2890838" cy="646113"/>
          </a:xfrm>
          <a:prstGeom prst="rect">
            <a:avLst/>
          </a:prstGeom>
          <a:noFill/>
          <a:ln>
            <a:noFill/>
          </a:ln>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dirty="0" smtClean="0">
                <a:solidFill>
                  <a:schemeClr val="hlink"/>
                </a:solidFill>
                <a:effectLst>
                  <a:outerShdw blurRad="38100" dist="38100" dir="2700000" algn="tl">
                    <a:srgbClr val="000000">
                      <a:alpha val="43137"/>
                    </a:srgbClr>
                  </a:outerShdw>
                </a:effectLst>
                <a:latin typeface="Times New Roman" pitchFamily="18" charset="0"/>
              </a:rPr>
              <a:t>3.3.1  </a:t>
            </a:r>
            <a:r>
              <a:rPr lang="en-US" sz="3600" dirty="0">
                <a:solidFill>
                  <a:schemeClr val="hlink"/>
                </a:solidFill>
                <a:effectLst>
                  <a:outerShdw blurRad="38100" dist="38100" dir="2700000" algn="tl">
                    <a:srgbClr val="000000">
                      <a:alpha val="43137"/>
                    </a:srgbClr>
                  </a:outerShdw>
                </a:effectLst>
                <a:latin typeface="Times New Roman" pitchFamily="18" charset="0"/>
              </a:rPr>
              <a:t>Bit Rate</a:t>
            </a:r>
          </a:p>
        </p:txBody>
      </p:sp>
      <p:sp>
        <p:nvSpPr>
          <p:cNvPr id="47115" name="Rectangle 10"/>
          <p:cNvSpPr>
            <a:spLocks noChangeArrowheads="1"/>
          </p:cNvSpPr>
          <p:nvPr/>
        </p:nvSpPr>
        <p:spPr bwMode="auto">
          <a:xfrm>
            <a:off x="457200" y="762000"/>
            <a:ext cx="7924800" cy="1815882"/>
          </a:xfrm>
          <a:prstGeom prst="rect">
            <a:avLst/>
          </a:prstGeom>
          <a:solidFill>
            <a:schemeClr val="bg1"/>
          </a:solidFill>
          <a:ln w="9525">
            <a:noFill/>
            <a:miter lim="800000"/>
            <a:headEnd/>
            <a:tailEnd/>
          </a:ln>
        </p:spPr>
        <p:txBody>
          <a:bodyPr>
            <a:spAutoFit/>
          </a:bodyPr>
          <a:lstStyle/>
          <a:p>
            <a:pPr algn="just" eaLnBrk="0" hangingPunct="0">
              <a:buFont typeface="Wingdings" pitchFamily="2" charset="2"/>
              <a:buChar char="q"/>
            </a:pPr>
            <a:r>
              <a:rPr lang="en-US" altLang="en-US" sz="2800" b="0" i="0" dirty="0" smtClean="0">
                <a:solidFill>
                  <a:schemeClr val="tx2"/>
                </a:solidFill>
                <a:latin typeface="Times New Roman" pitchFamily="18" charset="0"/>
              </a:rPr>
              <a:t>Bit rate </a:t>
            </a:r>
            <a:r>
              <a:rPr lang="en-US" altLang="en-US" sz="2800" b="0" i="0" dirty="0" smtClean="0">
                <a:latin typeface="Times New Roman" pitchFamily="18" charset="0"/>
              </a:rPr>
              <a:t>(instead of frequency)—is used to describe digital signals. </a:t>
            </a:r>
          </a:p>
          <a:p>
            <a:pPr algn="just" eaLnBrk="0" hangingPunct="0">
              <a:buFont typeface="Wingdings" pitchFamily="2" charset="2"/>
              <a:buChar char="q"/>
            </a:pPr>
            <a:r>
              <a:rPr lang="en-US" altLang="en-US" sz="2800" b="0" i="0" dirty="0" smtClean="0">
                <a:latin typeface="Times New Roman" pitchFamily="18" charset="0"/>
              </a:rPr>
              <a:t>The </a:t>
            </a:r>
            <a:r>
              <a:rPr lang="en-US" altLang="en-US" sz="2800" b="0" i="0" dirty="0">
                <a:latin typeface="Times New Roman" pitchFamily="18" charset="0"/>
              </a:rPr>
              <a:t>bit rate is the number of bits sent in 1s, expressed in bits per second (bps).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3"/>
          <p:cNvSpPr>
            <a:spLocks noGrp="1" noChangeArrowheads="1"/>
          </p:cNvSpPr>
          <p:nvPr>
            <p:ph type="sldNum" sz="quarter" idx="10"/>
          </p:nvPr>
        </p:nvSpPr>
        <p:spPr>
          <a:noFill/>
        </p:spPr>
        <p:txBody>
          <a:bodyPr/>
          <a:lstStyle/>
          <a:p>
            <a:r>
              <a:rPr lang="en-US" altLang="en-US"/>
              <a:t>3.</a:t>
            </a:r>
            <a:fld id="{A0D7B05C-F3FC-45BF-BF15-8520D8BEDCB2}" type="slidenum">
              <a:rPr lang="en-US" altLang="en-US"/>
              <a:pPr/>
              <a:t>31</a:t>
            </a:fld>
            <a:endParaRPr lang="en-US" altLang="en-US"/>
          </a:p>
        </p:txBody>
      </p:sp>
      <p:sp>
        <p:nvSpPr>
          <p:cNvPr id="48131" name="Text Box 20"/>
          <p:cNvSpPr txBox="1">
            <a:spLocks noChangeArrowheads="1"/>
          </p:cNvSpPr>
          <p:nvPr/>
        </p:nvSpPr>
        <p:spPr bwMode="auto">
          <a:xfrm>
            <a:off x="76200" y="696913"/>
            <a:ext cx="8839200" cy="2246769"/>
          </a:xfrm>
          <a:prstGeom prst="rect">
            <a:avLst/>
          </a:prstGeom>
          <a:noFill/>
          <a:ln w="9525">
            <a:noFill/>
            <a:miter lim="800000"/>
            <a:headEnd/>
            <a:tailEnd/>
          </a:ln>
        </p:spPr>
        <p:txBody>
          <a:bodyPr>
            <a:spAutoFit/>
          </a:bodyPr>
          <a:lstStyle/>
          <a:p>
            <a:pPr algn="just" eaLnBrk="0" hangingPunct="0"/>
            <a:r>
              <a:rPr lang="en-US" altLang="en-US" sz="2800" b="0" i="0" dirty="0">
                <a:latin typeface="Times New Roman" pitchFamily="18" charset="0"/>
                <a:cs typeface="Times New Roman" pitchFamily="18" charset="0"/>
              </a:rPr>
              <a:t>Assume we need to download text documents at the rate of 100 pages per second. What is the required bit rate of the channel</a:t>
            </a:r>
            <a:r>
              <a:rPr lang="en-US" altLang="en-US" sz="2800" b="0" i="0" dirty="0" smtClean="0">
                <a:latin typeface="Times New Roman" pitchFamily="18" charset="0"/>
                <a:cs typeface="Times New Roman" pitchFamily="18" charset="0"/>
              </a:rPr>
              <a:t>? page is an average of 24 lines with 80 characters in each line. If we assume that one character requires 8 bits, find the bit rate?</a:t>
            </a:r>
            <a:endParaRPr lang="en-US" altLang="en-US" sz="2800" b="0" i="0" dirty="0">
              <a:latin typeface="Times New Roman" pitchFamily="18" charset="0"/>
              <a:cs typeface="Times New Roman" pitchFamily="18" charset="0"/>
            </a:endParaRPr>
          </a:p>
        </p:txBody>
      </p:sp>
      <p:grpSp>
        <p:nvGrpSpPr>
          <p:cNvPr id="48132" name="Group 23"/>
          <p:cNvGrpSpPr>
            <a:grpSpLocks/>
          </p:cNvGrpSpPr>
          <p:nvPr/>
        </p:nvGrpSpPr>
        <p:grpSpPr bwMode="auto">
          <a:xfrm>
            <a:off x="0" y="0"/>
            <a:ext cx="9144000" cy="609600"/>
            <a:chOff x="0" y="2448"/>
            <a:chExt cx="5760" cy="384"/>
          </a:xfrm>
        </p:grpSpPr>
        <p:sp>
          <p:nvSpPr>
            <p:cNvPr id="48135"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1877" cy="368"/>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dirty="0">
                  <a:solidFill>
                    <a:schemeClr val="bg1"/>
                  </a:solidFill>
                  <a:latin typeface="+mj-lt"/>
                  <a:ea typeface="Adobe Gothic Std B" pitchFamily="34" charset="-128"/>
                </a:rPr>
                <a:t>Example 3.18</a:t>
              </a:r>
            </a:p>
          </p:txBody>
        </p:sp>
      </p:grpSp>
      <p:sp>
        <p:nvSpPr>
          <p:cNvPr id="123909" name="Text Box 20"/>
          <p:cNvSpPr txBox="1">
            <a:spLocks noChangeArrowheads="1"/>
          </p:cNvSpPr>
          <p:nvPr/>
        </p:nvSpPr>
        <p:spPr bwMode="auto">
          <a:xfrm>
            <a:off x="76200" y="3362980"/>
            <a:ext cx="8915400" cy="523220"/>
          </a:xfrm>
          <a:prstGeom prst="rect">
            <a:avLst/>
          </a:prstGeom>
          <a:noFill/>
          <a:ln w="9525">
            <a:noFill/>
            <a:miter lim="800000"/>
            <a:headEnd/>
            <a:tailEnd/>
          </a:ln>
        </p:spPr>
        <p:txBody>
          <a:bodyPr wrap="square">
            <a:spAutoFit/>
          </a:bodyPr>
          <a:lstStyle/>
          <a:p>
            <a:pPr algn="just" eaLnBrk="0" hangingPunct="0"/>
            <a:r>
              <a:rPr lang="en-US" altLang="en-US" sz="2800" i="0" dirty="0" smtClean="0">
                <a:solidFill>
                  <a:srgbClr val="FF0000"/>
                </a:solidFill>
                <a:latin typeface="Times New Roman" pitchFamily="18" charset="0"/>
                <a:cs typeface="Times New Roman" pitchFamily="18" charset="0"/>
              </a:rPr>
              <a:t>Solution</a:t>
            </a:r>
            <a:endParaRPr lang="en-US" altLang="en-US" sz="2800" i="0" dirty="0">
              <a:solidFill>
                <a:srgbClr val="FF0000"/>
              </a:solidFill>
              <a:latin typeface="Times New Roman" pitchFamily="18" charset="0"/>
              <a:cs typeface="Times New Roman" pitchFamily="18" charset="0"/>
            </a:endParaRPr>
          </a:p>
        </p:txBody>
      </p:sp>
      <p:pic>
        <p:nvPicPr>
          <p:cNvPr id="123910" name="Picture 2"/>
          <p:cNvPicPr>
            <a:picLocks noChangeAspect="1" noChangeArrowheads="1"/>
          </p:cNvPicPr>
          <p:nvPr/>
        </p:nvPicPr>
        <p:blipFill>
          <a:blip r:embed="rId3"/>
          <a:srcRect/>
          <a:stretch>
            <a:fillRect/>
          </a:stretch>
        </p:blipFill>
        <p:spPr bwMode="auto">
          <a:xfrm>
            <a:off x="1633538" y="4191000"/>
            <a:ext cx="5876925" cy="6191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3909"/>
                                        </p:tgtEl>
                                        <p:attrNameLst>
                                          <p:attrName>style.visibility</p:attrName>
                                        </p:attrNameLst>
                                      </p:cBhvr>
                                      <p:to>
                                        <p:strVal val="visible"/>
                                      </p:to>
                                    </p:set>
                                    <p:anim calcmode="lin" valueType="num">
                                      <p:cBhvr additive="base">
                                        <p:cTn id="7" dur="500" fill="hold"/>
                                        <p:tgtEl>
                                          <p:spTgt spid="123909"/>
                                        </p:tgtEl>
                                        <p:attrNameLst>
                                          <p:attrName>ppt_x</p:attrName>
                                        </p:attrNameLst>
                                      </p:cBhvr>
                                      <p:tavLst>
                                        <p:tav tm="0">
                                          <p:val>
                                            <p:strVal val="#ppt_x"/>
                                          </p:val>
                                        </p:tav>
                                        <p:tav tm="100000">
                                          <p:val>
                                            <p:strVal val="#ppt_x"/>
                                          </p:val>
                                        </p:tav>
                                      </p:tavLst>
                                    </p:anim>
                                    <p:anim calcmode="lin" valueType="num">
                                      <p:cBhvr additive="base">
                                        <p:cTn id="8" dur="500" fill="hold"/>
                                        <p:tgtEl>
                                          <p:spTgt spid="12390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3910"/>
                                        </p:tgtEl>
                                        <p:attrNameLst>
                                          <p:attrName>style.visibility</p:attrName>
                                        </p:attrNameLst>
                                      </p:cBhvr>
                                      <p:to>
                                        <p:strVal val="visible"/>
                                      </p:to>
                                    </p:set>
                                    <p:anim calcmode="lin" valueType="num">
                                      <p:cBhvr additive="base">
                                        <p:cTn id="11" dur="500" fill="hold"/>
                                        <p:tgtEl>
                                          <p:spTgt spid="123910"/>
                                        </p:tgtEl>
                                        <p:attrNameLst>
                                          <p:attrName>ppt_x</p:attrName>
                                        </p:attrNameLst>
                                      </p:cBhvr>
                                      <p:tavLst>
                                        <p:tav tm="0">
                                          <p:val>
                                            <p:strVal val="#ppt_x"/>
                                          </p:val>
                                        </p:tav>
                                        <p:tav tm="100000">
                                          <p:val>
                                            <p:strVal val="#ppt_x"/>
                                          </p:val>
                                        </p:tav>
                                      </p:tavLst>
                                    </p:anim>
                                    <p:anim calcmode="lin" valueType="num">
                                      <p:cBhvr additive="base">
                                        <p:cTn id="12" dur="500" fill="hold"/>
                                        <p:tgtEl>
                                          <p:spTgt spid="1239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9"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13"/>
          <p:cNvSpPr>
            <a:spLocks noGrp="1" noChangeArrowheads="1"/>
          </p:cNvSpPr>
          <p:nvPr>
            <p:ph type="sldNum" sz="quarter" idx="10"/>
          </p:nvPr>
        </p:nvSpPr>
        <p:spPr>
          <a:noFill/>
        </p:spPr>
        <p:txBody>
          <a:bodyPr/>
          <a:lstStyle/>
          <a:p>
            <a:r>
              <a:rPr lang="en-US" altLang="en-US"/>
              <a:t>3.</a:t>
            </a:r>
            <a:fld id="{93D15CFF-15D3-4FFA-B38A-C92C7AE6113D}" type="slidenum">
              <a:rPr lang="en-US" altLang="en-US"/>
              <a:pPr/>
              <a:t>32</a:t>
            </a:fld>
            <a:endParaRPr lang="en-US" altLang="en-US"/>
          </a:p>
        </p:txBody>
      </p:sp>
      <p:sp>
        <p:nvSpPr>
          <p:cNvPr id="911362"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eaLnBrk="0" hangingPunct="0"/>
            <a:endParaRPr lang="en-US" altLang="en-US" i="0">
              <a:effectLst>
                <a:outerShdw blurRad="38100" dist="38100" dir="2700000" algn="tl">
                  <a:srgbClr val="FFFFFF"/>
                </a:outerShdw>
              </a:effectLst>
              <a:latin typeface="Times New Roman" pitchFamily="18" charset="0"/>
            </a:endParaRPr>
          </a:p>
        </p:txBody>
      </p:sp>
      <p:sp>
        <p:nvSpPr>
          <p:cNvPr id="911363" name="Text Box 3"/>
          <p:cNvSpPr txBox="1">
            <a:spLocks noChangeArrowheads="1"/>
          </p:cNvSpPr>
          <p:nvPr/>
        </p:nvSpPr>
        <p:spPr bwMode="auto">
          <a:xfrm>
            <a:off x="228600" y="406400"/>
            <a:ext cx="7059613" cy="1077913"/>
          </a:xfrm>
          <a:prstGeom prst="rect">
            <a:avLst/>
          </a:prstGeom>
          <a:noFill/>
          <a:ln w="9525">
            <a:noFill/>
            <a:miter lim="800000"/>
            <a:headEnd/>
            <a:tailEnd/>
          </a:ln>
          <a:effectLst/>
        </p:spPr>
        <p:txBody>
          <a:bodyPr wrap="none">
            <a:spAutoFit/>
          </a:bodyPr>
          <a:lstStyle/>
          <a:p>
            <a:pPr marL="0" lvl="2" eaLnBrk="0" hangingPunct="0"/>
            <a:r>
              <a:rPr lang="en-US" altLang="en-US" i="0">
                <a:effectLst>
                  <a:outerShdw blurRad="38100" dist="38100" dir="2700000" algn="tl">
                    <a:srgbClr val="C0C0C0"/>
                  </a:outerShdw>
                </a:effectLst>
                <a:latin typeface="Times" pitchFamily="18" charset="0"/>
              </a:rPr>
              <a:t>3-4   TRANSMISSION IMPAIRMENT</a:t>
            </a:r>
          </a:p>
          <a:p>
            <a:pPr marL="0" lvl="2" eaLnBrk="0" hangingPunct="0"/>
            <a:endParaRPr lang="en-US" altLang="en-US" i="0">
              <a:effectLst>
                <a:outerShdw blurRad="38100" dist="38100" dir="2700000" algn="tl">
                  <a:srgbClr val="C0C0C0"/>
                </a:outerShdw>
              </a:effectLst>
              <a:latin typeface="Times" pitchFamily="18" charset="0"/>
            </a:endParaRPr>
          </a:p>
        </p:txBody>
      </p:sp>
      <p:sp>
        <p:nvSpPr>
          <p:cNvPr id="54277" name="Rectangle 8"/>
          <p:cNvSpPr>
            <a:spLocks noChangeArrowheads="1"/>
          </p:cNvSpPr>
          <p:nvPr/>
        </p:nvSpPr>
        <p:spPr bwMode="auto">
          <a:xfrm>
            <a:off x="228600" y="1642170"/>
            <a:ext cx="8229600" cy="3539430"/>
          </a:xfrm>
          <a:prstGeom prst="rect">
            <a:avLst/>
          </a:prstGeom>
          <a:noFill/>
          <a:ln w="9525">
            <a:noFill/>
            <a:miter lim="800000"/>
            <a:headEnd/>
            <a:tailEnd/>
          </a:ln>
        </p:spPr>
        <p:txBody>
          <a:bodyPr wrap="square">
            <a:spAutoFit/>
          </a:bodyPr>
          <a:lstStyle/>
          <a:p>
            <a:pPr eaLnBrk="0" hangingPunct="0">
              <a:buFont typeface="Wingdings" pitchFamily="2" charset="2"/>
              <a:buChar char="q"/>
            </a:pPr>
            <a:r>
              <a:rPr lang="en-US" altLang="en-US" sz="2800" b="0" dirty="0">
                <a:latin typeface="Times New Roman" pitchFamily="18" charset="0"/>
                <a:cs typeface="Times New Roman" pitchFamily="18" charset="0"/>
              </a:rPr>
              <a:t>Signals travel through transmission media, which are not perfect</a:t>
            </a:r>
            <a:r>
              <a:rPr lang="en-US" altLang="en-US" sz="2800" b="0" dirty="0" smtClean="0">
                <a:latin typeface="Times New Roman" pitchFamily="18" charset="0"/>
                <a:cs typeface="Times New Roman" pitchFamily="18" charset="0"/>
              </a:rPr>
              <a:t>.</a:t>
            </a:r>
          </a:p>
          <a:p>
            <a:pPr eaLnBrk="0" hangingPunct="0">
              <a:buFont typeface="Wingdings" pitchFamily="2" charset="2"/>
              <a:buChar char="q"/>
            </a:pPr>
            <a:r>
              <a:rPr lang="en-US" altLang="en-US" sz="2800" b="0" dirty="0" smtClean="0">
                <a:latin typeface="Times New Roman" pitchFamily="18" charset="0"/>
                <a:cs typeface="Times New Roman" pitchFamily="18" charset="0"/>
              </a:rPr>
              <a:t> </a:t>
            </a:r>
            <a:r>
              <a:rPr lang="en-US" altLang="en-US" sz="2800" b="0" dirty="0">
                <a:latin typeface="Times New Roman" pitchFamily="18" charset="0"/>
                <a:cs typeface="Times New Roman" pitchFamily="18" charset="0"/>
              </a:rPr>
              <a:t>The imperfection causes signal impairment. </a:t>
            </a:r>
            <a:endParaRPr lang="en-US" altLang="en-US" sz="2800" b="0" dirty="0" smtClean="0">
              <a:latin typeface="Times New Roman" pitchFamily="18" charset="0"/>
              <a:cs typeface="Times New Roman" pitchFamily="18" charset="0"/>
            </a:endParaRPr>
          </a:p>
          <a:p>
            <a:pPr eaLnBrk="0" hangingPunct="0">
              <a:buFont typeface="Wingdings" pitchFamily="2" charset="2"/>
              <a:buChar char="q"/>
            </a:pPr>
            <a:r>
              <a:rPr lang="en-US" altLang="en-US" sz="2800" b="0" dirty="0" smtClean="0">
                <a:latin typeface="Times New Roman" pitchFamily="18" charset="0"/>
                <a:cs typeface="Times New Roman" pitchFamily="18" charset="0"/>
              </a:rPr>
              <a:t>This </a:t>
            </a:r>
            <a:r>
              <a:rPr lang="en-US" altLang="en-US" sz="2800" b="0" dirty="0">
                <a:latin typeface="Times New Roman" pitchFamily="18" charset="0"/>
                <a:cs typeface="Times New Roman" pitchFamily="18" charset="0"/>
              </a:rPr>
              <a:t>means that the signal at the beginning of the medium is not the same as the signal at the end of the medium. What is sent is not what is received. </a:t>
            </a:r>
            <a:endParaRPr lang="en-US" altLang="en-US" sz="2800" b="0" dirty="0" smtClean="0">
              <a:latin typeface="Times New Roman" pitchFamily="18" charset="0"/>
              <a:cs typeface="Times New Roman" pitchFamily="18" charset="0"/>
            </a:endParaRPr>
          </a:p>
          <a:p>
            <a:pPr eaLnBrk="0" hangingPunct="0">
              <a:buFont typeface="Wingdings" pitchFamily="2" charset="2"/>
              <a:buChar char="q"/>
            </a:pPr>
            <a:r>
              <a:rPr lang="en-US" altLang="en-US" sz="2800" b="0" dirty="0" smtClean="0">
                <a:latin typeface="Times New Roman" pitchFamily="18" charset="0"/>
                <a:cs typeface="Times New Roman" pitchFamily="18" charset="0"/>
              </a:rPr>
              <a:t>Three </a:t>
            </a:r>
            <a:r>
              <a:rPr lang="en-US" altLang="en-US" sz="2800" b="0" dirty="0">
                <a:latin typeface="Times New Roman" pitchFamily="18" charset="0"/>
                <a:cs typeface="Times New Roman" pitchFamily="18" charset="0"/>
              </a:rPr>
              <a:t>causes of impairment are </a:t>
            </a:r>
            <a:r>
              <a:rPr lang="en-US" altLang="en-US" sz="2800" b="0" dirty="0">
                <a:solidFill>
                  <a:srgbClr val="FF0000"/>
                </a:solidFill>
                <a:latin typeface="Times New Roman" pitchFamily="18" charset="0"/>
                <a:cs typeface="Times New Roman" pitchFamily="18" charset="0"/>
              </a:rPr>
              <a:t>attenuation, distortion, and </a:t>
            </a:r>
            <a:r>
              <a:rPr lang="en-US" altLang="en-US" sz="2800" b="0" dirty="0" smtClean="0">
                <a:solidFill>
                  <a:srgbClr val="FF0000"/>
                </a:solidFill>
                <a:latin typeface="Times New Roman" pitchFamily="18" charset="0"/>
                <a:cs typeface="Times New Roman" pitchFamily="18" charset="0"/>
              </a:rPr>
              <a:t>noise</a:t>
            </a:r>
            <a:endParaRPr lang="en-US" altLang="en-US" sz="2800" b="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3"/>
          <p:cNvSpPr>
            <a:spLocks noGrp="1" noChangeArrowheads="1"/>
          </p:cNvSpPr>
          <p:nvPr>
            <p:ph type="sldNum" sz="quarter" idx="10"/>
          </p:nvPr>
        </p:nvSpPr>
        <p:spPr>
          <a:noFill/>
        </p:spPr>
        <p:txBody>
          <a:bodyPr/>
          <a:lstStyle/>
          <a:p>
            <a:r>
              <a:rPr lang="en-US" altLang="en-US"/>
              <a:t>3.</a:t>
            </a:r>
            <a:fld id="{D078F6E4-4A6A-490D-BF9E-69228B71F682}" type="slidenum">
              <a:rPr lang="en-US" altLang="en-US"/>
              <a:pPr/>
              <a:t>33</a:t>
            </a:fld>
            <a:endParaRPr lang="en-US" altLang="en-US"/>
          </a:p>
        </p:txBody>
      </p:sp>
      <p:sp>
        <p:nvSpPr>
          <p:cNvPr id="55299"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altLang="en-US" sz="2000">
                <a:solidFill>
                  <a:srgbClr val="FF0000"/>
                </a:solidFill>
                <a:latin typeface="Times-BoldItalic"/>
              </a:rPr>
              <a:t>Figure 3.26:  </a:t>
            </a:r>
            <a:r>
              <a:rPr lang="en-US" altLang="en-US" sz="2000">
                <a:latin typeface="Times-BoldItalic"/>
              </a:rPr>
              <a:t>Causes of impairment</a:t>
            </a:r>
          </a:p>
        </p:txBody>
      </p:sp>
      <p:pic>
        <p:nvPicPr>
          <p:cNvPr id="15362" name="Picture 2"/>
          <p:cNvPicPr>
            <a:picLocks noChangeAspect="1" noChangeArrowheads="1"/>
          </p:cNvPicPr>
          <p:nvPr/>
        </p:nvPicPr>
        <p:blipFill>
          <a:blip r:embed="rId3"/>
          <a:srcRect/>
          <a:stretch>
            <a:fillRect/>
          </a:stretch>
        </p:blipFill>
        <p:spPr bwMode="auto">
          <a:xfrm>
            <a:off x="1219200" y="2362200"/>
            <a:ext cx="5948363" cy="18811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p:cTn id="7" dur="1000" fill="hold"/>
                                        <p:tgtEl>
                                          <p:spTgt spid="15362"/>
                                        </p:tgtEl>
                                        <p:attrNameLst>
                                          <p:attrName>ppt_w</p:attrName>
                                        </p:attrNameLst>
                                      </p:cBhvr>
                                      <p:tavLst>
                                        <p:tav tm="0">
                                          <p:val>
                                            <p:fltVal val="0"/>
                                          </p:val>
                                        </p:tav>
                                        <p:tav tm="100000">
                                          <p:val>
                                            <p:strVal val="#ppt_w"/>
                                          </p:val>
                                        </p:tav>
                                      </p:tavLst>
                                    </p:anim>
                                    <p:anim calcmode="lin" valueType="num">
                                      <p:cBhvr>
                                        <p:cTn id="8" dur="1000" fill="hold"/>
                                        <p:tgtEl>
                                          <p:spTgt spid="15362"/>
                                        </p:tgtEl>
                                        <p:attrNameLst>
                                          <p:attrName>ppt_h</p:attrName>
                                        </p:attrNameLst>
                                      </p:cBhvr>
                                      <p:tavLst>
                                        <p:tav tm="0">
                                          <p:val>
                                            <p:fltVal val="0"/>
                                          </p:val>
                                        </p:tav>
                                        <p:tav tm="100000">
                                          <p:val>
                                            <p:strVal val="#ppt_h"/>
                                          </p:val>
                                        </p:tav>
                                      </p:tavLst>
                                    </p:anim>
                                    <p:anim calcmode="lin" valueType="num">
                                      <p:cBhvr>
                                        <p:cTn id="9" dur="1000" fill="hold"/>
                                        <p:tgtEl>
                                          <p:spTgt spid="15362"/>
                                        </p:tgtEl>
                                        <p:attrNameLst>
                                          <p:attrName>style.rotation</p:attrName>
                                        </p:attrNameLst>
                                      </p:cBhvr>
                                      <p:tavLst>
                                        <p:tav tm="0">
                                          <p:val>
                                            <p:fltVal val="90"/>
                                          </p:val>
                                        </p:tav>
                                        <p:tav tm="100000">
                                          <p:val>
                                            <p:fltVal val="0"/>
                                          </p:val>
                                        </p:tav>
                                      </p:tavLst>
                                    </p:anim>
                                    <p:animEffect transition="in" filter="fade">
                                      <p:cBhvr>
                                        <p:cTn id="10" dur="10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3"/>
          <p:cNvSpPr>
            <a:spLocks noGrp="1" noChangeArrowheads="1"/>
          </p:cNvSpPr>
          <p:nvPr>
            <p:ph type="sldNum" sz="quarter" idx="10"/>
          </p:nvPr>
        </p:nvSpPr>
        <p:spPr>
          <a:noFill/>
        </p:spPr>
        <p:txBody>
          <a:bodyPr/>
          <a:lstStyle/>
          <a:p>
            <a:r>
              <a:rPr lang="en-US" altLang="en-US"/>
              <a:t>3.</a:t>
            </a:r>
            <a:fld id="{5E99BB54-6BE9-440D-BE9F-E9578E2B3235}" type="slidenum">
              <a:rPr lang="en-US" altLang="en-US"/>
              <a:pPr/>
              <a:t>34</a:t>
            </a:fld>
            <a:endParaRPr lang="en-US" altLang="en-US"/>
          </a:p>
        </p:txBody>
      </p:sp>
      <p:sp>
        <p:nvSpPr>
          <p:cNvPr id="56323"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5632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56325"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5632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5632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5632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5632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202" name="Text Box 9"/>
          <p:cNvSpPr txBox="1">
            <a:spLocks noChangeArrowheads="1"/>
          </p:cNvSpPr>
          <p:nvPr/>
        </p:nvSpPr>
        <p:spPr bwMode="auto">
          <a:xfrm>
            <a:off x="1143000" y="0"/>
            <a:ext cx="3578225" cy="646113"/>
          </a:xfrm>
          <a:prstGeom prst="rect">
            <a:avLst/>
          </a:prstGeom>
          <a:noFill/>
          <a:ln>
            <a:noFill/>
          </a:ln>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dirty="0">
                <a:solidFill>
                  <a:schemeClr val="hlink"/>
                </a:solidFill>
                <a:effectLst>
                  <a:outerShdw blurRad="38100" dist="38100" dir="2700000" algn="tl">
                    <a:srgbClr val="000000">
                      <a:alpha val="43137"/>
                    </a:srgbClr>
                  </a:outerShdw>
                </a:effectLst>
                <a:latin typeface="Times New Roman" pitchFamily="18" charset="0"/>
              </a:rPr>
              <a:t>3.4.1 </a:t>
            </a:r>
            <a:r>
              <a:rPr lang="en-US" sz="3600" dirty="0" smtClean="0">
                <a:solidFill>
                  <a:schemeClr val="hlink"/>
                </a:solidFill>
                <a:effectLst>
                  <a:outerShdw blurRad="38100" dist="38100" dir="2700000" algn="tl">
                    <a:srgbClr val="000000">
                      <a:alpha val="43137"/>
                    </a:srgbClr>
                  </a:outerShdw>
                </a:effectLst>
                <a:latin typeface="Times New Roman" pitchFamily="18" charset="0"/>
              </a:rPr>
              <a:t> Attenuation</a:t>
            </a:r>
            <a:endParaRPr lang="en-US" sz="36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56331" name="Rectangle 10"/>
          <p:cNvSpPr>
            <a:spLocks noChangeArrowheads="1"/>
          </p:cNvSpPr>
          <p:nvPr/>
        </p:nvSpPr>
        <p:spPr bwMode="auto">
          <a:xfrm>
            <a:off x="228600" y="1066800"/>
            <a:ext cx="8534400" cy="4832092"/>
          </a:xfrm>
          <a:prstGeom prst="rect">
            <a:avLst/>
          </a:prstGeom>
          <a:solidFill>
            <a:schemeClr val="bg1"/>
          </a:solidFill>
          <a:ln w="9525">
            <a:noFill/>
            <a:miter lim="800000"/>
            <a:headEnd/>
            <a:tailEnd/>
          </a:ln>
        </p:spPr>
        <p:txBody>
          <a:bodyPr wrap="square">
            <a:spAutoFit/>
          </a:bodyPr>
          <a:lstStyle/>
          <a:p>
            <a:pPr algn="just" eaLnBrk="0" hangingPunct="0">
              <a:buFont typeface="Arial" pitchFamily="34" charset="0"/>
              <a:buChar char="•"/>
            </a:pPr>
            <a:r>
              <a:rPr lang="en-US" altLang="en-US" sz="2800" dirty="0">
                <a:latin typeface="Times New Roman" pitchFamily="18" charset="0"/>
              </a:rPr>
              <a:t>Attenuation means a </a:t>
            </a:r>
            <a:r>
              <a:rPr lang="en-US" altLang="en-US" sz="2800" dirty="0">
                <a:solidFill>
                  <a:srgbClr val="FF0000"/>
                </a:solidFill>
                <a:latin typeface="Times New Roman" pitchFamily="18" charset="0"/>
              </a:rPr>
              <a:t>loss of energy</a:t>
            </a:r>
            <a:r>
              <a:rPr lang="en-US" altLang="en-US" sz="2800" dirty="0">
                <a:latin typeface="Times New Roman" pitchFamily="18" charset="0"/>
              </a:rPr>
              <a:t>. When a signal, simple or composite, travels through a medium, it loses some of its energy </a:t>
            </a:r>
            <a:r>
              <a:rPr lang="en-US" altLang="en-US" sz="2800" dirty="0">
                <a:solidFill>
                  <a:srgbClr val="FF0000"/>
                </a:solidFill>
                <a:latin typeface="Times New Roman" pitchFamily="18" charset="0"/>
              </a:rPr>
              <a:t>in overcoming the resistance </a:t>
            </a:r>
            <a:r>
              <a:rPr lang="en-US" altLang="en-US" sz="2800" dirty="0">
                <a:latin typeface="Times New Roman" pitchFamily="18" charset="0"/>
              </a:rPr>
              <a:t>of the medium. </a:t>
            </a:r>
            <a:endParaRPr lang="en-US" altLang="en-US" sz="2800" dirty="0" smtClean="0">
              <a:latin typeface="Times New Roman" pitchFamily="18" charset="0"/>
            </a:endParaRPr>
          </a:p>
          <a:p>
            <a:pPr algn="just" eaLnBrk="0" hangingPunct="0">
              <a:buFont typeface="Arial" pitchFamily="34" charset="0"/>
              <a:buChar char="•"/>
            </a:pPr>
            <a:r>
              <a:rPr lang="en-US" altLang="en-US" sz="2800" dirty="0" smtClean="0">
                <a:latin typeface="Times New Roman" pitchFamily="18" charset="0"/>
              </a:rPr>
              <a:t>That </a:t>
            </a:r>
            <a:r>
              <a:rPr lang="en-US" altLang="en-US" sz="2800" dirty="0">
                <a:latin typeface="Times New Roman" pitchFamily="18" charset="0"/>
              </a:rPr>
              <a:t>is why a </a:t>
            </a:r>
            <a:r>
              <a:rPr lang="en-US" altLang="en-US" sz="2800" dirty="0">
                <a:solidFill>
                  <a:srgbClr val="FF0000"/>
                </a:solidFill>
                <a:latin typeface="Times New Roman" pitchFamily="18" charset="0"/>
              </a:rPr>
              <a:t>wire carrying electric signals</a:t>
            </a:r>
            <a:r>
              <a:rPr lang="en-US" altLang="en-US" sz="2800" dirty="0">
                <a:latin typeface="Times New Roman" pitchFamily="18" charset="0"/>
              </a:rPr>
              <a:t> </a:t>
            </a:r>
            <a:r>
              <a:rPr lang="en-US" altLang="en-US" sz="2800" dirty="0">
                <a:solidFill>
                  <a:srgbClr val="FF0000"/>
                </a:solidFill>
                <a:latin typeface="Times New Roman" pitchFamily="18" charset="0"/>
              </a:rPr>
              <a:t>gets warm</a:t>
            </a:r>
            <a:r>
              <a:rPr lang="en-US" altLang="en-US" sz="2800" dirty="0">
                <a:latin typeface="Times New Roman" pitchFamily="18" charset="0"/>
              </a:rPr>
              <a:t>, if not hot, after a while. </a:t>
            </a:r>
            <a:endParaRPr lang="en-US" altLang="en-US" sz="2800" dirty="0" smtClean="0">
              <a:latin typeface="Times New Roman" pitchFamily="18" charset="0"/>
            </a:endParaRPr>
          </a:p>
          <a:p>
            <a:pPr algn="just" eaLnBrk="0" hangingPunct="0">
              <a:buFont typeface="Arial" pitchFamily="34" charset="0"/>
              <a:buChar char="•"/>
            </a:pPr>
            <a:r>
              <a:rPr lang="en-US" altLang="en-US" sz="2800" dirty="0" smtClean="0">
                <a:latin typeface="Times New Roman" pitchFamily="18" charset="0"/>
              </a:rPr>
              <a:t>Some </a:t>
            </a:r>
            <a:r>
              <a:rPr lang="en-US" altLang="en-US" sz="2800" dirty="0">
                <a:latin typeface="Times New Roman" pitchFamily="18" charset="0"/>
              </a:rPr>
              <a:t>of the electrical energy in the signal is converted to heat. </a:t>
            </a:r>
            <a:endParaRPr lang="en-US" altLang="en-US" sz="2800" dirty="0" smtClean="0">
              <a:latin typeface="Times New Roman" pitchFamily="18" charset="0"/>
            </a:endParaRPr>
          </a:p>
          <a:p>
            <a:pPr algn="just" eaLnBrk="0" hangingPunct="0">
              <a:buFont typeface="Arial" pitchFamily="34" charset="0"/>
              <a:buChar char="•"/>
            </a:pPr>
            <a:r>
              <a:rPr lang="en-US" altLang="en-US" sz="2800" dirty="0" smtClean="0">
                <a:latin typeface="Times New Roman" pitchFamily="18" charset="0"/>
              </a:rPr>
              <a:t>To </a:t>
            </a:r>
            <a:r>
              <a:rPr lang="en-US" altLang="en-US" sz="2800" dirty="0">
                <a:latin typeface="Times New Roman" pitchFamily="18" charset="0"/>
              </a:rPr>
              <a:t>compensate for this loss, amplifiers are used to amplify the signal. Figure 3.27 shows the effect of attenuation and amplification..</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3"/>
          <p:cNvSpPr>
            <a:spLocks noGrp="1" noChangeArrowheads="1"/>
          </p:cNvSpPr>
          <p:nvPr>
            <p:ph type="sldNum" sz="quarter" idx="10"/>
          </p:nvPr>
        </p:nvSpPr>
        <p:spPr>
          <a:noFill/>
        </p:spPr>
        <p:txBody>
          <a:bodyPr/>
          <a:lstStyle/>
          <a:p>
            <a:r>
              <a:rPr lang="en-US" altLang="en-US"/>
              <a:t>3.</a:t>
            </a:r>
            <a:fld id="{B8A1B56A-5EED-4329-A416-CF1315A474AD}" type="slidenum">
              <a:rPr lang="en-US" altLang="en-US"/>
              <a:pPr/>
              <a:t>35</a:t>
            </a:fld>
            <a:endParaRPr lang="en-US" altLang="en-US"/>
          </a:p>
        </p:txBody>
      </p:sp>
      <p:sp>
        <p:nvSpPr>
          <p:cNvPr id="57347"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altLang="en-US" sz="2000">
                <a:solidFill>
                  <a:srgbClr val="FF0000"/>
                </a:solidFill>
                <a:latin typeface="Times-BoldItalic"/>
              </a:rPr>
              <a:t>Figure 3.27:  </a:t>
            </a:r>
            <a:r>
              <a:rPr lang="en-US" altLang="en-US" sz="2000">
                <a:latin typeface="Times-BoldItalic"/>
              </a:rPr>
              <a:t>Attenuation and amplification</a:t>
            </a:r>
          </a:p>
        </p:txBody>
      </p:sp>
      <p:pic>
        <p:nvPicPr>
          <p:cNvPr id="3074" name="Picture 2"/>
          <p:cNvPicPr>
            <a:picLocks noChangeAspect="1" noChangeArrowheads="1"/>
          </p:cNvPicPr>
          <p:nvPr/>
        </p:nvPicPr>
        <p:blipFill>
          <a:blip r:embed="rId3"/>
          <a:srcRect/>
          <a:stretch>
            <a:fillRect/>
          </a:stretch>
        </p:blipFill>
        <p:spPr bwMode="auto">
          <a:xfrm>
            <a:off x="838200" y="3138487"/>
            <a:ext cx="7327900" cy="1290638"/>
          </a:xfrm>
          <a:prstGeom prst="rect">
            <a:avLst/>
          </a:prstGeom>
          <a:noFill/>
          <a:ln w="9525">
            <a:noFill/>
            <a:miter lim="800000"/>
            <a:headEnd/>
            <a:tailEnd/>
          </a:ln>
        </p:spPr>
      </p:pic>
      <p:pic>
        <p:nvPicPr>
          <p:cNvPr id="3075" name="Picture 3"/>
          <p:cNvPicPr>
            <a:picLocks noChangeAspect="1" noChangeArrowheads="1"/>
          </p:cNvPicPr>
          <p:nvPr/>
        </p:nvPicPr>
        <p:blipFill>
          <a:blip r:embed="rId4"/>
          <a:srcRect/>
          <a:stretch>
            <a:fillRect/>
          </a:stretch>
        </p:blipFill>
        <p:spPr bwMode="auto">
          <a:xfrm>
            <a:off x="533400" y="1444625"/>
            <a:ext cx="1266825" cy="1441450"/>
          </a:xfrm>
          <a:prstGeom prst="rect">
            <a:avLst/>
          </a:prstGeom>
          <a:noFill/>
          <a:ln w="9525">
            <a:noFill/>
            <a:miter lim="800000"/>
            <a:headEnd/>
            <a:tailEnd/>
          </a:ln>
        </p:spPr>
      </p:pic>
      <p:pic>
        <p:nvPicPr>
          <p:cNvPr id="3076" name="Picture 4"/>
          <p:cNvPicPr>
            <a:picLocks noChangeAspect="1" noChangeArrowheads="1"/>
          </p:cNvPicPr>
          <p:nvPr/>
        </p:nvPicPr>
        <p:blipFill>
          <a:blip r:embed="rId5"/>
          <a:srcRect/>
          <a:stretch>
            <a:fillRect/>
          </a:stretch>
        </p:blipFill>
        <p:spPr bwMode="auto">
          <a:xfrm>
            <a:off x="4367213" y="1295400"/>
            <a:ext cx="1423987" cy="1462087"/>
          </a:xfrm>
          <a:prstGeom prst="rect">
            <a:avLst/>
          </a:prstGeom>
          <a:noFill/>
          <a:ln w="9525">
            <a:noFill/>
            <a:miter lim="800000"/>
            <a:headEnd/>
            <a:tailEnd/>
          </a:ln>
        </p:spPr>
      </p:pic>
      <p:pic>
        <p:nvPicPr>
          <p:cNvPr id="3077" name="Picture 5"/>
          <p:cNvPicPr>
            <a:picLocks noChangeAspect="1" noChangeArrowheads="1"/>
          </p:cNvPicPr>
          <p:nvPr/>
        </p:nvPicPr>
        <p:blipFill>
          <a:blip r:embed="rId6"/>
          <a:srcRect/>
          <a:stretch>
            <a:fillRect/>
          </a:stretch>
        </p:blipFill>
        <p:spPr bwMode="auto">
          <a:xfrm>
            <a:off x="7056438" y="1423987"/>
            <a:ext cx="1266825" cy="1482725"/>
          </a:xfrm>
          <a:prstGeom prst="rect">
            <a:avLst/>
          </a:prstGeom>
          <a:noFill/>
          <a:ln w="9525">
            <a:noFill/>
            <a:miter lim="800000"/>
            <a:headEnd/>
            <a:tailEnd/>
          </a:ln>
        </p:spPr>
      </p:pic>
      <p:sp>
        <p:nvSpPr>
          <p:cNvPr id="8" name="TextBox 7"/>
          <p:cNvSpPr txBox="1"/>
          <p:nvPr/>
        </p:nvSpPr>
        <p:spPr>
          <a:xfrm>
            <a:off x="685800" y="4971871"/>
            <a:ext cx="7467600" cy="1569660"/>
          </a:xfrm>
          <a:prstGeom prst="rect">
            <a:avLst/>
          </a:prstGeom>
          <a:noFill/>
        </p:spPr>
        <p:txBody>
          <a:bodyPr wrap="square" rtlCol="0">
            <a:spAutoFit/>
          </a:bodyPr>
          <a:lstStyle/>
          <a:p>
            <a:pPr>
              <a:buFont typeface="Wingdings" pitchFamily="2" charset="2"/>
              <a:buChar char="q"/>
            </a:pPr>
            <a:r>
              <a:rPr lang="en-US" sz="2400" b="0" dirty="0" smtClean="0"/>
              <a:t>Loss or Gain of Energy=10 log</a:t>
            </a:r>
            <a:r>
              <a:rPr lang="en-US" sz="2400" b="0" baseline="-25000" dirty="0" smtClean="0"/>
              <a:t>10</a:t>
            </a:r>
            <a:r>
              <a:rPr lang="en-US" sz="2400" b="0" dirty="0" smtClean="0"/>
              <a:t> p2/p1</a:t>
            </a:r>
          </a:p>
          <a:p>
            <a:endParaRPr lang="en-US" sz="2400" b="0" dirty="0" smtClean="0"/>
          </a:p>
          <a:p>
            <a:r>
              <a:rPr lang="en-US" sz="2400" b="0" dirty="0" smtClean="0"/>
              <a:t>Where p1 and p2 are powers at point-1 and 2 respectively</a:t>
            </a:r>
            <a:endParaRPr lang="en-US" sz="2400" b="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1" fill="hold" nodeType="clickEffect">
                                  <p:stCondLst>
                                    <p:cond delay="0"/>
                                  </p:stCondLst>
                                  <p:childTnLst>
                                    <p:set>
                                      <p:cBhvr>
                                        <p:cTn id="10" dur="1" fill="hold">
                                          <p:stCondLst>
                                            <p:cond delay="0"/>
                                          </p:stCondLst>
                                        </p:cTn>
                                        <p:tgtEl>
                                          <p:spTgt spid="3075"/>
                                        </p:tgtEl>
                                        <p:attrNameLst>
                                          <p:attrName>style.visibility</p:attrName>
                                        </p:attrNameLst>
                                      </p:cBhvr>
                                      <p:to>
                                        <p:strVal val="visible"/>
                                      </p:to>
                                    </p:set>
                                    <p:anim calcmode="lin" valueType="num">
                                      <p:cBhvr additive="base">
                                        <p:cTn id="11" dur="500" fill="hold"/>
                                        <p:tgtEl>
                                          <p:spTgt spid="3075"/>
                                        </p:tgtEl>
                                        <p:attrNameLst>
                                          <p:attrName>ppt_x</p:attrName>
                                        </p:attrNameLst>
                                      </p:cBhvr>
                                      <p:tavLst>
                                        <p:tav tm="0">
                                          <p:val>
                                            <p:strVal val="#ppt_x"/>
                                          </p:val>
                                        </p:tav>
                                        <p:tav tm="100000">
                                          <p:val>
                                            <p:strVal val="#ppt_x"/>
                                          </p:val>
                                        </p:tav>
                                      </p:tavLst>
                                    </p:anim>
                                    <p:anim calcmode="lin" valueType="num">
                                      <p:cBhvr additive="base">
                                        <p:cTn id="12" dur="500" fill="hold"/>
                                        <p:tgtEl>
                                          <p:spTgt spid="3075"/>
                                        </p:tgtEl>
                                        <p:attrNameLst>
                                          <p:attrName>ppt_y</p:attrName>
                                        </p:attrNameLst>
                                      </p:cBhvr>
                                      <p:tavLst>
                                        <p:tav tm="0">
                                          <p:val>
                                            <p:strVal val="0-#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1" fill="hold" nodeType="clickEffect">
                                  <p:stCondLst>
                                    <p:cond delay="0"/>
                                  </p:stCondLst>
                                  <p:childTnLst>
                                    <p:set>
                                      <p:cBhvr>
                                        <p:cTn id="16" dur="1" fill="hold">
                                          <p:stCondLst>
                                            <p:cond delay="0"/>
                                          </p:stCondLst>
                                        </p:cTn>
                                        <p:tgtEl>
                                          <p:spTgt spid="3076"/>
                                        </p:tgtEl>
                                        <p:attrNameLst>
                                          <p:attrName>style.visibility</p:attrName>
                                        </p:attrNameLst>
                                      </p:cBhvr>
                                      <p:to>
                                        <p:strVal val="visible"/>
                                      </p:to>
                                    </p:set>
                                    <p:anim calcmode="lin" valueType="num">
                                      <p:cBhvr additive="base">
                                        <p:cTn id="17" dur="500" fill="hold"/>
                                        <p:tgtEl>
                                          <p:spTgt spid="3076"/>
                                        </p:tgtEl>
                                        <p:attrNameLst>
                                          <p:attrName>ppt_x</p:attrName>
                                        </p:attrNameLst>
                                      </p:cBhvr>
                                      <p:tavLst>
                                        <p:tav tm="0">
                                          <p:val>
                                            <p:strVal val="#ppt_x"/>
                                          </p:val>
                                        </p:tav>
                                        <p:tav tm="100000">
                                          <p:val>
                                            <p:strVal val="#ppt_x"/>
                                          </p:val>
                                        </p:tav>
                                      </p:tavLst>
                                    </p:anim>
                                    <p:anim calcmode="lin" valueType="num">
                                      <p:cBhvr additive="base">
                                        <p:cTn id="18" dur="500" fill="hold"/>
                                        <p:tgtEl>
                                          <p:spTgt spid="3076"/>
                                        </p:tgtEl>
                                        <p:attrNameLst>
                                          <p:attrName>ppt_y</p:attrName>
                                        </p:attrNameLst>
                                      </p:cBhvr>
                                      <p:tavLst>
                                        <p:tav tm="0">
                                          <p:val>
                                            <p:strVal val="0-#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1" fill="hold" nodeType="clickEffect">
                                  <p:stCondLst>
                                    <p:cond delay="0"/>
                                  </p:stCondLst>
                                  <p:childTnLst>
                                    <p:set>
                                      <p:cBhvr>
                                        <p:cTn id="22" dur="1" fill="hold">
                                          <p:stCondLst>
                                            <p:cond delay="0"/>
                                          </p:stCondLst>
                                        </p:cTn>
                                        <p:tgtEl>
                                          <p:spTgt spid="3077"/>
                                        </p:tgtEl>
                                        <p:attrNameLst>
                                          <p:attrName>style.visibility</p:attrName>
                                        </p:attrNameLst>
                                      </p:cBhvr>
                                      <p:to>
                                        <p:strVal val="visible"/>
                                      </p:to>
                                    </p:set>
                                    <p:anim calcmode="lin" valueType="num">
                                      <p:cBhvr additive="base">
                                        <p:cTn id="23" dur="500" fill="hold"/>
                                        <p:tgtEl>
                                          <p:spTgt spid="3077"/>
                                        </p:tgtEl>
                                        <p:attrNameLst>
                                          <p:attrName>ppt_x</p:attrName>
                                        </p:attrNameLst>
                                      </p:cBhvr>
                                      <p:tavLst>
                                        <p:tav tm="0">
                                          <p:val>
                                            <p:strVal val="#ppt_x"/>
                                          </p:val>
                                        </p:tav>
                                        <p:tav tm="100000">
                                          <p:val>
                                            <p:strVal val="#ppt_x"/>
                                          </p:val>
                                        </p:tav>
                                      </p:tavLst>
                                    </p:anim>
                                    <p:anim calcmode="lin" valueType="num">
                                      <p:cBhvr additive="base">
                                        <p:cTn id="24" dur="500" fill="hold"/>
                                        <p:tgtEl>
                                          <p:spTgt spid="3077"/>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3"/>
          <p:cNvSpPr>
            <a:spLocks noGrp="1" noChangeArrowheads="1"/>
          </p:cNvSpPr>
          <p:nvPr>
            <p:ph type="sldNum" sz="quarter" idx="10"/>
          </p:nvPr>
        </p:nvSpPr>
        <p:spPr>
          <a:noFill/>
        </p:spPr>
        <p:txBody>
          <a:bodyPr/>
          <a:lstStyle/>
          <a:p>
            <a:r>
              <a:rPr lang="en-US" altLang="en-US"/>
              <a:t>3.</a:t>
            </a:r>
            <a:fld id="{C6D7EFC9-30EE-45EB-956D-FA0947581397}" type="slidenum">
              <a:rPr lang="en-US" altLang="en-US"/>
              <a:pPr/>
              <a:t>36</a:t>
            </a:fld>
            <a:endParaRPr lang="en-US" altLang="en-US"/>
          </a:p>
        </p:txBody>
      </p:sp>
      <p:sp>
        <p:nvSpPr>
          <p:cNvPr id="58371" name="Text Box 20"/>
          <p:cNvSpPr txBox="1">
            <a:spLocks noChangeArrowheads="1"/>
          </p:cNvSpPr>
          <p:nvPr/>
        </p:nvSpPr>
        <p:spPr bwMode="auto">
          <a:xfrm>
            <a:off x="76200" y="696913"/>
            <a:ext cx="8839200" cy="1816100"/>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Suppose a signal travels through a transmission medium and its power is reduced to one half. This means that P2 = 0.5 P1. In this case, the attenuation (loss of power) can be calculated as</a:t>
            </a:r>
          </a:p>
        </p:txBody>
      </p:sp>
      <p:grpSp>
        <p:nvGrpSpPr>
          <p:cNvPr id="58372" name="Group 23"/>
          <p:cNvGrpSpPr>
            <a:grpSpLocks/>
          </p:cNvGrpSpPr>
          <p:nvPr/>
        </p:nvGrpSpPr>
        <p:grpSpPr bwMode="auto">
          <a:xfrm>
            <a:off x="0" y="0"/>
            <a:ext cx="9144000" cy="609600"/>
            <a:chOff x="0" y="2448"/>
            <a:chExt cx="5760" cy="384"/>
          </a:xfrm>
        </p:grpSpPr>
        <p:sp>
          <p:nvSpPr>
            <p:cNvPr id="58377"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1877" cy="368"/>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dirty="0">
                  <a:solidFill>
                    <a:schemeClr val="bg1"/>
                  </a:solidFill>
                  <a:latin typeface="+mj-lt"/>
                  <a:ea typeface="Adobe Gothic Std B" pitchFamily="34" charset="-128"/>
                </a:rPr>
                <a:t>Example 3.26</a:t>
              </a:r>
            </a:p>
          </p:txBody>
        </p:sp>
      </p:grpSp>
      <p:sp>
        <p:nvSpPr>
          <p:cNvPr id="11" name="Text Box 20"/>
          <p:cNvSpPr txBox="1">
            <a:spLocks noChangeArrowheads="1"/>
          </p:cNvSpPr>
          <p:nvPr/>
        </p:nvSpPr>
        <p:spPr bwMode="auto">
          <a:xfrm>
            <a:off x="76200" y="3517900"/>
            <a:ext cx="8839200" cy="954088"/>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A loss of 3 dB (−3 dB) is equivalent to losing one-half the power.</a:t>
            </a:r>
          </a:p>
        </p:txBody>
      </p:sp>
      <p:grpSp>
        <p:nvGrpSpPr>
          <p:cNvPr id="3" name="Group 2"/>
          <p:cNvGrpSpPr>
            <a:grpSpLocks/>
          </p:cNvGrpSpPr>
          <p:nvPr/>
        </p:nvGrpSpPr>
        <p:grpSpPr bwMode="auto">
          <a:xfrm>
            <a:off x="153988" y="2625725"/>
            <a:ext cx="8837612" cy="644525"/>
            <a:chOff x="153504" y="2625725"/>
            <a:chExt cx="8838096" cy="645152"/>
          </a:xfrm>
        </p:grpSpPr>
        <p:pic>
          <p:nvPicPr>
            <p:cNvPr id="58375" name="Picture 3"/>
            <p:cNvPicPr>
              <a:picLocks noChangeAspect="1" noChangeArrowheads="1"/>
            </p:cNvPicPr>
            <p:nvPr/>
          </p:nvPicPr>
          <p:blipFill>
            <a:blip r:embed="rId3"/>
            <a:srcRect/>
            <a:stretch>
              <a:fillRect/>
            </a:stretch>
          </p:blipFill>
          <p:spPr bwMode="auto">
            <a:xfrm>
              <a:off x="153504" y="2625725"/>
              <a:ext cx="8838096" cy="645152"/>
            </a:xfrm>
            <a:prstGeom prst="rect">
              <a:avLst/>
            </a:prstGeom>
            <a:noFill/>
            <a:ln w="9525">
              <a:noFill/>
              <a:miter lim="800000"/>
              <a:headEnd/>
              <a:tailEnd/>
            </a:ln>
          </p:spPr>
        </p:pic>
        <p:sp>
          <p:nvSpPr>
            <p:cNvPr id="58376" name="Rectangle 1"/>
            <p:cNvSpPr>
              <a:spLocks noChangeArrowheads="1"/>
            </p:cNvSpPr>
            <p:nvPr/>
          </p:nvSpPr>
          <p:spPr bwMode="auto">
            <a:xfrm>
              <a:off x="153504" y="2701925"/>
              <a:ext cx="8838096" cy="457200"/>
            </a:xfrm>
            <a:prstGeom prst="rect">
              <a:avLst/>
            </a:prstGeom>
            <a:noFill/>
            <a:ln w="57150" algn="ctr">
              <a:solidFill>
                <a:schemeClr val="tx1"/>
              </a:solidFill>
              <a:round/>
              <a:headEnd/>
              <a:tailEnd/>
            </a:ln>
          </p:spPr>
          <p:txBody>
            <a:bodyPr/>
            <a:lstStyle/>
            <a:p>
              <a:pPr eaLnBrk="0" hangingPunct="0"/>
              <a:endParaRPr lang="en-US"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3"/>
          <p:cNvSpPr>
            <a:spLocks noGrp="1" noChangeArrowheads="1"/>
          </p:cNvSpPr>
          <p:nvPr>
            <p:ph type="sldNum" sz="quarter" idx="10"/>
          </p:nvPr>
        </p:nvSpPr>
        <p:spPr>
          <a:noFill/>
        </p:spPr>
        <p:txBody>
          <a:bodyPr/>
          <a:lstStyle/>
          <a:p>
            <a:r>
              <a:rPr lang="en-US" altLang="en-US"/>
              <a:t>3.</a:t>
            </a:r>
            <a:fld id="{DBC81112-F599-4694-BE1A-EC1070818EAF}" type="slidenum">
              <a:rPr lang="en-US" altLang="en-US"/>
              <a:pPr/>
              <a:t>37</a:t>
            </a:fld>
            <a:endParaRPr lang="en-US" altLang="en-US"/>
          </a:p>
        </p:txBody>
      </p:sp>
      <p:sp>
        <p:nvSpPr>
          <p:cNvPr id="59395" name="Text Box 20"/>
          <p:cNvSpPr txBox="1">
            <a:spLocks noChangeArrowheads="1"/>
          </p:cNvSpPr>
          <p:nvPr/>
        </p:nvSpPr>
        <p:spPr bwMode="auto">
          <a:xfrm>
            <a:off x="76200" y="696913"/>
            <a:ext cx="8839200" cy="1384300"/>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A signal travels through an amplifier, and its power is increased 10 times. This means that P</a:t>
            </a:r>
            <a:r>
              <a:rPr lang="en-US" altLang="en-US" sz="2800" b="0" i="0" baseline="-25000">
                <a:latin typeface="Times New Roman" pitchFamily="18" charset="0"/>
                <a:cs typeface="Times New Roman" pitchFamily="18" charset="0"/>
              </a:rPr>
              <a:t>2</a:t>
            </a:r>
            <a:r>
              <a:rPr lang="en-US" altLang="en-US" sz="2800" b="0" i="0">
                <a:latin typeface="Times New Roman" pitchFamily="18" charset="0"/>
                <a:cs typeface="Times New Roman" pitchFamily="18" charset="0"/>
              </a:rPr>
              <a:t> = 10P</a:t>
            </a:r>
            <a:r>
              <a:rPr lang="en-US" altLang="en-US" sz="2800" b="0" i="0" baseline="-25000">
                <a:latin typeface="Times New Roman" pitchFamily="18" charset="0"/>
                <a:cs typeface="Times New Roman" pitchFamily="18" charset="0"/>
              </a:rPr>
              <a:t>1</a:t>
            </a:r>
            <a:r>
              <a:rPr lang="en-US" altLang="en-US" sz="2800" b="0" i="0">
                <a:latin typeface="Times New Roman" pitchFamily="18" charset="0"/>
                <a:cs typeface="Times New Roman" pitchFamily="18" charset="0"/>
              </a:rPr>
              <a:t>. In this case, the amplification (gain of power) can be calculated as</a:t>
            </a:r>
          </a:p>
        </p:txBody>
      </p:sp>
      <p:grpSp>
        <p:nvGrpSpPr>
          <p:cNvPr id="59396" name="Group 23"/>
          <p:cNvGrpSpPr>
            <a:grpSpLocks/>
          </p:cNvGrpSpPr>
          <p:nvPr/>
        </p:nvGrpSpPr>
        <p:grpSpPr bwMode="auto">
          <a:xfrm>
            <a:off x="0" y="0"/>
            <a:ext cx="9144000" cy="609600"/>
            <a:chOff x="0" y="2448"/>
            <a:chExt cx="5760" cy="384"/>
          </a:xfrm>
        </p:grpSpPr>
        <p:sp>
          <p:nvSpPr>
            <p:cNvPr id="59398"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1877" cy="368"/>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dirty="0">
                  <a:solidFill>
                    <a:schemeClr val="bg1"/>
                  </a:solidFill>
                  <a:latin typeface="+mj-lt"/>
                  <a:ea typeface="Adobe Gothic Std B" pitchFamily="34" charset="-128"/>
                </a:rPr>
                <a:t>Example 3.27</a:t>
              </a:r>
            </a:p>
          </p:txBody>
        </p:sp>
      </p:grpSp>
      <p:pic>
        <p:nvPicPr>
          <p:cNvPr id="179205" name="Picture 2"/>
          <p:cNvPicPr>
            <a:picLocks noChangeAspect="1" noChangeArrowheads="1"/>
          </p:cNvPicPr>
          <p:nvPr/>
        </p:nvPicPr>
        <p:blipFill>
          <a:blip r:embed="rId3"/>
          <a:srcRect/>
          <a:stretch>
            <a:fillRect/>
          </a:stretch>
        </p:blipFill>
        <p:spPr bwMode="auto">
          <a:xfrm>
            <a:off x="1042988" y="2962275"/>
            <a:ext cx="7058025" cy="9334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9205"/>
                                        </p:tgtEl>
                                        <p:attrNameLst>
                                          <p:attrName>style.visibility</p:attrName>
                                        </p:attrNameLst>
                                      </p:cBhvr>
                                      <p:to>
                                        <p:strVal val="visible"/>
                                      </p:to>
                                    </p:set>
                                    <p:anim calcmode="lin" valueType="num">
                                      <p:cBhvr additive="base">
                                        <p:cTn id="7" dur="500" fill="hold"/>
                                        <p:tgtEl>
                                          <p:spTgt spid="179205"/>
                                        </p:tgtEl>
                                        <p:attrNameLst>
                                          <p:attrName>ppt_x</p:attrName>
                                        </p:attrNameLst>
                                      </p:cBhvr>
                                      <p:tavLst>
                                        <p:tav tm="0">
                                          <p:val>
                                            <p:strVal val="#ppt_x"/>
                                          </p:val>
                                        </p:tav>
                                        <p:tav tm="100000">
                                          <p:val>
                                            <p:strVal val="#ppt_x"/>
                                          </p:val>
                                        </p:tav>
                                      </p:tavLst>
                                    </p:anim>
                                    <p:anim calcmode="lin" valueType="num">
                                      <p:cBhvr additive="base">
                                        <p:cTn id="8" dur="500" fill="hold"/>
                                        <p:tgtEl>
                                          <p:spTgt spid="1792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3"/>
          <p:cNvSpPr>
            <a:spLocks noGrp="1" noChangeArrowheads="1"/>
          </p:cNvSpPr>
          <p:nvPr>
            <p:ph type="sldNum" sz="quarter" idx="10"/>
          </p:nvPr>
        </p:nvSpPr>
        <p:spPr>
          <a:noFill/>
        </p:spPr>
        <p:txBody>
          <a:bodyPr/>
          <a:lstStyle/>
          <a:p>
            <a:r>
              <a:rPr lang="en-US" altLang="en-US"/>
              <a:t>3.</a:t>
            </a:r>
            <a:fld id="{250803E5-000C-4DD0-B37F-420BCDAEFD36}" type="slidenum">
              <a:rPr lang="en-US" altLang="en-US"/>
              <a:pPr/>
              <a:t>38</a:t>
            </a:fld>
            <a:endParaRPr lang="en-US" altLang="en-US"/>
          </a:p>
        </p:txBody>
      </p:sp>
      <p:sp>
        <p:nvSpPr>
          <p:cNvPr id="64515"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6451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64517"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6451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6451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64520"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6452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202" name="Text Box 9"/>
          <p:cNvSpPr txBox="1">
            <a:spLocks noChangeArrowheads="1"/>
          </p:cNvSpPr>
          <p:nvPr/>
        </p:nvSpPr>
        <p:spPr bwMode="auto">
          <a:xfrm>
            <a:off x="1143000" y="0"/>
            <a:ext cx="3262313" cy="646113"/>
          </a:xfrm>
          <a:prstGeom prst="rect">
            <a:avLst/>
          </a:prstGeom>
          <a:noFill/>
          <a:ln>
            <a:noFill/>
          </a:ln>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dirty="0" smtClean="0">
                <a:solidFill>
                  <a:schemeClr val="hlink"/>
                </a:solidFill>
                <a:effectLst>
                  <a:outerShdw blurRad="38100" dist="38100" dir="2700000" algn="tl">
                    <a:srgbClr val="000000">
                      <a:alpha val="43137"/>
                    </a:srgbClr>
                  </a:outerShdw>
                </a:effectLst>
                <a:latin typeface="Times New Roman" pitchFamily="18" charset="0"/>
              </a:rPr>
              <a:t>3.4.2  </a:t>
            </a:r>
            <a:r>
              <a:rPr lang="en-US" sz="3600" dirty="0">
                <a:solidFill>
                  <a:schemeClr val="hlink"/>
                </a:solidFill>
                <a:effectLst>
                  <a:outerShdw blurRad="38100" dist="38100" dir="2700000" algn="tl">
                    <a:srgbClr val="000000">
                      <a:alpha val="43137"/>
                    </a:srgbClr>
                  </a:outerShdw>
                </a:effectLst>
                <a:latin typeface="Times New Roman" pitchFamily="18" charset="0"/>
              </a:rPr>
              <a:t>Distortion</a:t>
            </a:r>
          </a:p>
        </p:txBody>
      </p:sp>
      <p:sp>
        <p:nvSpPr>
          <p:cNvPr id="64523" name="Rectangle 10"/>
          <p:cNvSpPr>
            <a:spLocks noChangeArrowheads="1"/>
          </p:cNvSpPr>
          <p:nvPr/>
        </p:nvSpPr>
        <p:spPr bwMode="auto">
          <a:xfrm>
            <a:off x="381000" y="1293813"/>
            <a:ext cx="7924800" cy="4832092"/>
          </a:xfrm>
          <a:prstGeom prst="rect">
            <a:avLst/>
          </a:prstGeom>
          <a:solidFill>
            <a:schemeClr val="bg1"/>
          </a:solidFill>
          <a:ln w="9525">
            <a:noFill/>
            <a:miter lim="800000"/>
            <a:headEnd/>
            <a:tailEnd/>
          </a:ln>
        </p:spPr>
        <p:txBody>
          <a:bodyPr>
            <a:spAutoFit/>
          </a:bodyPr>
          <a:lstStyle/>
          <a:p>
            <a:pPr algn="just" eaLnBrk="0" hangingPunct="0">
              <a:buFont typeface="Arial" pitchFamily="34" charset="0"/>
              <a:buChar char="•"/>
            </a:pPr>
            <a:r>
              <a:rPr lang="en-US" altLang="en-US" sz="2800" dirty="0">
                <a:latin typeface="Times New Roman" pitchFamily="18" charset="0"/>
              </a:rPr>
              <a:t>Distortion means that the signal changes its form or shape. </a:t>
            </a:r>
            <a:endParaRPr lang="en-US" altLang="en-US" sz="2800" dirty="0" smtClean="0">
              <a:latin typeface="Times New Roman" pitchFamily="18" charset="0"/>
            </a:endParaRPr>
          </a:p>
          <a:p>
            <a:pPr algn="just" eaLnBrk="0" hangingPunct="0">
              <a:buFont typeface="Arial" pitchFamily="34" charset="0"/>
              <a:buChar char="•"/>
            </a:pPr>
            <a:r>
              <a:rPr lang="en-US" altLang="en-US" sz="2800" dirty="0" smtClean="0">
                <a:latin typeface="Times New Roman" pitchFamily="18" charset="0"/>
              </a:rPr>
              <a:t>Distortion </a:t>
            </a:r>
            <a:r>
              <a:rPr lang="en-US" altLang="en-US" sz="2800" dirty="0">
                <a:latin typeface="Times New Roman" pitchFamily="18" charset="0"/>
              </a:rPr>
              <a:t>can occur in a composite signal made of different frequencies. </a:t>
            </a:r>
            <a:endParaRPr lang="en-US" altLang="en-US" sz="2800" dirty="0" smtClean="0">
              <a:latin typeface="Times New Roman" pitchFamily="18" charset="0"/>
            </a:endParaRPr>
          </a:p>
          <a:p>
            <a:pPr algn="just" eaLnBrk="0" hangingPunct="0">
              <a:buFont typeface="Arial" pitchFamily="34" charset="0"/>
              <a:buChar char="•"/>
            </a:pPr>
            <a:r>
              <a:rPr lang="en-US" altLang="en-US" sz="2800" dirty="0" smtClean="0">
                <a:latin typeface="Times New Roman" pitchFamily="18" charset="0"/>
              </a:rPr>
              <a:t>Each </a:t>
            </a:r>
            <a:r>
              <a:rPr lang="en-US" altLang="en-US" sz="2800" dirty="0">
                <a:latin typeface="Times New Roman" pitchFamily="18" charset="0"/>
              </a:rPr>
              <a:t>signal component has its own propagation speed (see the next section) through a medium and, therefore, its own delay in arriving at the final destination. </a:t>
            </a:r>
            <a:endParaRPr lang="en-US" altLang="en-US" sz="2800" dirty="0" smtClean="0">
              <a:latin typeface="Times New Roman" pitchFamily="18" charset="0"/>
            </a:endParaRPr>
          </a:p>
          <a:p>
            <a:pPr algn="just" eaLnBrk="0" hangingPunct="0">
              <a:buFont typeface="Arial" pitchFamily="34" charset="0"/>
              <a:buChar char="•"/>
            </a:pPr>
            <a:r>
              <a:rPr lang="en-US" altLang="en-US" sz="2800" dirty="0" smtClean="0">
                <a:latin typeface="Times New Roman" pitchFamily="18" charset="0"/>
              </a:rPr>
              <a:t>Differences </a:t>
            </a:r>
            <a:r>
              <a:rPr lang="en-US" altLang="en-US" sz="2800" dirty="0">
                <a:latin typeface="Times New Roman" pitchFamily="18" charset="0"/>
              </a:rPr>
              <a:t>in delay may create a difference in phase if the delay is not exactly the same as the period duration.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3"/>
          <p:cNvSpPr>
            <a:spLocks noGrp="1" noChangeArrowheads="1"/>
          </p:cNvSpPr>
          <p:nvPr>
            <p:ph type="sldNum" sz="quarter" idx="10"/>
          </p:nvPr>
        </p:nvSpPr>
        <p:spPr>
          <a:noFill/>
        </p:spPr>
        <p:txBody>
          <a:bodyPr/>
          <a:lstStyle/>
          <a:p>
            <a:r>
              <a:rPr lang="en-US" altLang="en-US"/>
              <a:t>3.</a:t>
            </a:r>
            <a:fld id="{F4D0CCF1-1DC1-4235-B5B4-6C6CA43D828B}" type="slidenum">
              <a:rPr lang="en-US" altLang="en-US"/>
              <a:pPr/>
              <a:t>39</a:t>
            </a:fld>
            <a:endParaRPr lang="en-US" altLang="en-US"/>
          </a:p>
        </p:txBody>
      </p:sp>
      <p:sp>
        <p:nvSpPr>
          <p:cNvPr id="65539"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altLang="en-US" sz="2000">
                <a:solidFill>
                  <a:srgbClr val="FF0000"/>
                </a:solidFill>
                <a:latin typeface="Times-BoldItalic"/>
              </a:rPr>
              <a:t>Figure 3.29:  </a:t>
            </a:r>
            <a:r>
              <a:rPr lang="en-US" altLang="en-US" sz="2000">
                <a:latin typeface="Times-BoldItalic"/>
              </a:rPr>
              <a:t>Distortion</a:t>
            </a:r>
          </a:p>
        </p:txBody>
      </p:sp>
      <p:pic>
        <p:nvPicPr>
          <p:cNvPr id="21508" name="Picture 2"/>
          <p:cNvPicPr>
            <a:picLocks noChangeAspect="1" noChangeArrowheads="1"/>
          </p:cNvPicPr>
          <p:nvPr/>
        </p:nvPicPr>
        <p:blipFill>
          <a:blip r:embed="rId3"/>
          <a:srcRect/>
          <a:stretch>
            <a:fillRect/>
          </a:stretch>
        </p:blipFill>
        <p:spPr bwMode="auto">
          <a:xfrm>
            <a:off x="458788" y="658813"/>
            <a:ext cx="5180012" cy="2641600"/>
          </a:xfrm>
          <a:prstGeom prst="rect">
            <a:avLst/>
          </a:prstGeom>
          <a:noFill/>
          <a:ln w="9525">
            <a:noFill/>
            <a:miter lim="800000"/>
            <a:headEnd/>
            <a:tailEnd/>
          </a:ln>
        </p:spPr>
      </p:pic>
      <p:pic>
        <p:nvPicPr>
          <p:cNvPr id="1026" name="Picture 2"/>
          <p:cNvPicPr>
            <a:picLocks noChangeAspect="1" noChangeArrowheads="1"/>
          </p:cNvPicPr>
          <p:nvPr/>
        </p:nvPicPr>
        <p:blipFill>
          <a:blip r:embed="rId4"/>
          <a:srcRect/>
          <a:stretch>
            <a:fillRect/>
          </a:stretch>
        </p:blipFill>
        <p:spPr bwMode="auto">
          <a:xfrm>
            <a:off x="3581400" y="3657600"/>
            <a:ext cx="5200650" cy="30146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21508"/>
                                        </p:tgtEl>
                                        <p:attrNameLst>
                                          <p:attrName>style.visibility</p:attrName>
                                        </p:attrNameLst>
                                      </p:cBhvr>
                                      <p:to>
                                        <p:strVal val="visible"/>
                                      </p:to>
                                    </p:set>
                                    <p:anim calcmode="lin" valueType="num">
                                      <p:cBhvr>
                                        <p:cTn id="7" dur="1000" fill="hold"/>
                                        <p:tgtEl>
                                          <p:spTgt spid="21508"/>
                                        </p:tgtEl>
                                        <p:attrNameLst>
                                          <p:attrName>ppt_w</p:attrName>
                                        </p:attrNameLst>
                                      </p:cBhvr>
                                      <p:tavLst>
                                        <p:tav tm="0">
                                          <p:val>
                                            <p:fltVal val="0"/>
                                          </p:val>
                                        </p:tav>
                                        <p:tav tm="100000">
                                          <p:val>
                                            <p:strVal val="#ppt_w"/>
                                          </p:val>
                                        </p:tav>
                                      </p:tavLst>
                                    </p:anim>
                                    <p:anim calcmode="lin" valueType="num">
                                      <p:cBhvr>
                                        <p:cTn id="8" dur="1000" fill="hold"/>
                                        <p:tgtEl>
                                          <p:spTgt spid="21508"/>
                                        </p:tgtEl>
                                        <p:attrNameLst>
                                          <p:attrName>ppt_h</p:attrName>
                                        </p:attrNameLst>
                                      </p:cBhvr>
                                      <p:tavLst>
                                        <p:tav tm="0">
                                          <p:val>
                                            <p:fltVal val="0"/>
                                          </p:val>
                                        </p:tav>
                                        <p:tav tm="100000">
                                          <p:val>
                                            <p:strVal val="#ppt_h"/>
                                          </p:val>
                                        </p:tav>
                                      </p:tavLst>
                                    </p:anim>
                                    <p:anim calcmode="lin" valueType="num">
                                      <p:cBhvr>
                                        <p:cTn id="9" dur="1000" fill="hold"/>
                                        <p:tgtEl>
                                          <p:spTgt spid="21508"/>
                                        </p:tgtEl>
                                        <p:attrNameLst>
                                          <p:attrName>style.rotation</p:attrName>
                                        </p:attrNameLst>
                                      </p:cBhvr>
                                      <p:tavLst>
                                        <p:tav tm="0">
                                          <p:val>
                                            <p:fltVal val="90"/>
                                          </p:val>
                                        </p:tav>
                                        <p:tav tm="100000">
                                          <p:val>
                                            <p:fltVal val="0"/>
                                          </p:val>
                                        </p:tav>
                                      </p:tavLst>
                                    </p:anim>
                                    <p:animEffect transition="in" filter="fade">
                                      <p:cBhvr>
                                        <p:cTn id="10" dur="1000"/>
                                        <p:tgtEl>
                                          <p:spTgt spid="2150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 calcmode="lin" valueType="num">
                                      <p:cBhvr>
                                        <p:cTn id="15" dur="1000" fill="hold"/>
                                        <p:tgtEl>
                                          <p:spTgt spid="1026"/>
                                        </p:tgtEl>
                                        <p:attrNameLst>
                                          <p:attrName>ppt_w</p:attrName>
                                        </p:attrNameLst>
                                      </p:cBhvr>
                                      <p:tavLst>
                                        <p:tav tm="0">
                                          <p:val>
                                            <p:fltVal val="0"/>
                                          </p:val>
                                        </p:tav>
                                        <p:tav tm="100000">
                                          <p:val>
                                            <p:strVal val="#ppt_w"/>
                                          </p:val>
                                        </p:tav>
                                      </p:tavLst>
                                    </p:anim>
                                    <p:anim calcmode="lin" valueType="num">
                                      <p:cBhvr>
                                        <p:cTn id="16" dur="1000" fill="hold"/>
                                        <p:tgtEl>
                                          <p:spTgt spid="1026"/>
                                        </p:tgtEl>
                                        <p:attrNameLst>
                                          <p:attrName>ppt_h</p:attrName>
                                        </p:attrNameLst>
                                      </p:cBhvr>
                                      <p:tavLst>
                                        <p:tav tm="0">
                                          <p:val>
                                            <p:fltVal val="0"/>
                                          </p:val>
                                        </p:tav>
                                        <p:tav tm="100000">
                                          <p:val>
                                            <p:strVal val="#ppt_h"/>
                                          </p:val>
                                        </p:tav>
                                      </p:tavLst>
                                    </p:anim>
                                    <p:anim calcmode="lin" valueType="num">
                                      <p:cBhvr>
                                        <p:cTn id="17" dur="1000" fill="hold"/>
                                        <p:tgtEl>
                                          <p:spTgt spid="1026"/>
                                        </p:tgtEl>
                                        <p:attrNameLst>
                                          <p:attrName>style.rotation</p:attrName>
                                        </p:attrNameLst>
                                      </p:cBhvr>
                                      <p:tavLst>
                                        <p:tav tm="0">
                                          <p:val>
                                            <p:fltVal val="90"/>
                                          </p:val>
                                        </p:tav>
                                        <p:tav tm="100000">
                                          <p:val>
                                            <p:fltVal val="0"/>
                                          </p:val>
                                        </p:tav>
                                      </p:tavLst>
                                    </p:anim>
                                    <p:animEffect transition="in" filter="fade">
                                      <p:cBhvr>
                                        <p:cTn id="18"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sz="3600" dirty="0" smtClean="0">
                <a:solidFill>
                  <a:schemeClr val="tx1"/>
                </a:solidFill>
                <a:latin typeface="Times New Roman" pitchFamily="18" charset="0"/>
                <a:cs typeface="Times New Roman" pitchFamily="18" charset="0"/>
              </a:rPr>
              <a:t>ANALOG AND DIGITAL DATA</a:t>
            </a:r>
            <a:endParaRPr lang="en-US" sz="36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4724400"/>
          </a:xfrm>
        </p:spPr>
        <p:txBody>
          <a:bodyPr/>
          <a:lstStyle/>
          <a:p>
            <a:pPr algn="just">
              <a:spcBef>
                <a:spcPct val="0"/>
              </a:spcBef>
              <a:buFont typeface="Wingdings" pitchFamily="2" charset="2"/>
              <a:buChar char="ü"/>
            </a:pPr>
            <a:r>
              <a:rPr lang="en-US" altLang="en-US" kern="1200" dirty="0" smtClean="0">
                <a:latin typeface="Times New Roman" pitchFamily="18" charset="0"/>
              </a:rPr>
              <a:t>Data can be analog or digital.</a:t>
            </a:r>
          </a:p>
          <a:p>
            <a:pPr algn="just">
              <a:spcBef>
                <a:spcPct val="0"/>
              </a:spcBef>
              <a:buNone/>
            </a:pPr>
            <a:r>
              <a:rPr lang="en-US" altLang="en-US" kern="1200" dirty="0" smtClean="0">
                <a:latin typeface="Times New Roman" pitchFamily="18" charset="0"/>
              </a:rPr>
              <a:t>Example</a:t>
            </a:r>
          </a:p>
          <a:p>
            <a:pPr algn="just">
              <a:spcBef>
                <a:spcPct val="0"/>
              </a:spcBef>
              <a:buFont typeface="Wingdings" pitchFamily="2" charset="2"/>
              <a:buChar char="ü"/>
            </a:pPr>
            <a:r>
              <a:rPr lang="en-US" altLang="en-US" kern="1200" dirty="0" smtClean="0">
                <a:latin typeface="Times New Roman" pitchFamily="18" charset="0"/>
              </a:rPr>
              <a:t>Analog data: Voice</a:t>
            </a:r>
          </a:p>
          <a:p>
            <a:pPr algn="just">
              <a:spcBef>
                <a:spcPct val="0"/>
              </a:spcBef>
              <a:buFont typeface="Wingdings" pitchFamily="2" charset="2"/>
              <a:buChar char="ü"/>
            </a:pPr>
            <a:r>
              <a:rPr lang="en-US" altLang="en-US" kern="1200" dirty="0" smtClean="0">
                <a:latin typeface="Times New Roman" pitchFamily="18" charset="0"/>
              </a:rPr>
              <a:t> Digital data: 0101</a:t>
            </a:r>
          </a:p>
          <a:p>
            <a:pPr algn="just">
              <a:spcBef>
                <a:spcPct val="0"/>
              </a:spcBef>
              <a:buFont typeface="Wingdings" pitchFamily="2" charset="2"/>
              <a:buChar char="ü"/>
            </a:pPr>
            <a:r>
              <a:rPr lang="en-US" altLang="en-US" kern="1200" dirty="0" smtClean="0">
                <a:latin typeface="Times New Roman" pitchFamily="18" charset="0"/>
              </a:rPr>
              <a:t>Data must be transformed into signals prior to transmission across a network.</a:t>
            </a:r>
          </a:p>
          <a:p>
            <a:pPr algn="just">
              <a:spcBef>
                <a:spcPct val="0"/>
              </a:spcBef>
              <a:buFont typeface="Wingdings" pitchFamily="2" charset="2"/>
              <a:buChar char="ü"/>
            </a:pPr>
            <a:r>
              <a:rPr lang="en-US" altLang="en-US" kern="1200" dirty="0" smtClean="0">
                <a:latin typeface="Times New Roman" pitchFamily="18" charset="0"/>
              </a:rPr>
              <a:t>Types of signal</a:t>
            </a:r>
          </a:p>
          <a:p>
            <a:pPr lvl="1" algn="just">
              <a:spcBef>
                <a:spcPct val="0"/>
              </a:spcBef>
              <a:buFont typeface="Wingdings" pitchFamily="2" charset="2"/>
              <a:buChar char="q"/>
            </a:pPr>
            <a:r>
              <a:rPr lang="en-US" altLang="en-US" kern="1200" dirty="0" smtClean="0">
                <a:latin typeface="Times New Roman" pitchFamily="18" charset="0"/>
              </a:rPr>
              <a:t>Analog signal</a:t>
            </a:r>
          </a:p>
          <a:p>
            <a:pPr lvl="1" algn="just">
              <a:spcBef>
                <a:spcPct val="0"/>
              </a:spcBef>
              <a:buFont typeface="Wingdings" pitchFamily="2" charset="2"/>
              <a:buChar char="q"/>
            </a:pPr>
            <a:r>
              <a:rPr lang="en-US" altLang="en-US" kern="1200" dirty="0" smtClean="0">
                <a:latin typeface="Times New Roman" pitchFamily="18" charset="0"/>
              </a:rPr>
              <a:t>Digital signal</a:t>
            </a:r>
          </a:p>
          <a:p>
            <a:pPr algn="just">
              <a:spcBef>
                <a:spcPct val="0"/>
              </a:spcBef>
              <a:buFont typeface="Wingdings" pitchFamily="2" charset="2"/>
              <a:buChar char="ü"/>
            </a:pPr>
            <a:endParaRPr lang="en-US" altLang="en-US" kern="1200" dirty="0" smtClean="0">
              <a:latin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3"/>
          <p:cNvSpPr>
            <a:spLocks noGrp="1" noChangeArrowheads="1"/>
          </p:cNvSpPr>
          <p:nvPr>
            <p:ph type="sldNum" sz="quarter" idx="10"/>
          </p:nvPr>
        </p:nvSpPr>
        <p:spPr>
          <a:noFill/>
        </p:spPr>
        <p:txBody>
          <a:bodyPr/>
          <a:lstStyle/>
          <a:p>
            <a:r>
              <a:rPr lang="en-US" altLang="en-US"/>
              <a:t>3.</a:t>
            </a:r>
            <a:fld id="{471B82DF-3A24-42CE-8E33-8822C78615D7}" type="slidenum">
              <a:rPr lang="en-US" altLang="en-US"/>
              <a:pPr/>
              <a:t>40</a:t>
            </a:fld>
            <a:endParaRPr lang="en-US" altLang="en-US"/>
          </a:p>
        </p:txBody>
      </p:sp>
      <p:sp>
        <p:nvSpPr>
          <p:cNvPr id="66563"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6656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66565"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6656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6656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6656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6656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202" name="Text Box 9"/>
          <p:cNvSpPr txBox="1">
            <a:spLocks noChangeArrowheads="1"/>
          </p:cNvSpPr>
          <p:nvPr/>
        </p:nvSpPr>
        <p:spPr bwMode="auto">
          <a:xfrm>
            <a:off x="1143000" y="0"/>
            <a:ext cx="2441575" cy="646113"/>
          </a:xfrm>
          <a:prstGeom prst="rect">
            <a:avLst/>
          </a:prstGeom>
          <a:noFill/>
          <a:ln>
            <a:noFill/>
          </a:ln>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dirty="0" smtClean="0">
                <a:solidFill>
                  <a:schemeClr val="hlink"/>
                </a:solidFill>
                <a:effectLst>
                  <a:outerShdw blurRad="38100" dist="38100" dir="2700000" algn="tl">
                    <a:srgbClr val="000000">
                      <a:alpha val="43137"/>
                    </a:srgbClr>
                  </a:outerShdw>
                </a:effectLst>
                <a:latin typeface="Times New Roman" pitchFamily="18" charset="0"/>
              </a:rPr>
              <a:t>3.4.3  Noise</a:t>
            </a:r>
            <a:endParaRPr lang="en-US" sz="36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66571" name="Rectangle 10"/>
          <p:cNvSpPr>
            <a:spLocks noChangeArrowheads="1"/>
          </p:cNvSpPr>
          <p:nvPr/>
        </p:nvSpPr>
        <p:spPr bwMode="auto">
          <a:xfrm>
            <a:off x="457200" y="990600"/>
            <a:ext cx="7924800" cy="1200329"/>
          </a:xfrm>
          <a:prstGeom prst="rect">
            <a:avLst/>
          </a:prstGeom>
          <a:solidFill>
            <a:schemeClr val="bg1"/>
          </a:solidFill>
          <a:ln w="9525">
            <a:noFill/>
            <a:miter lim="800000"/>
            <a:headEnd/>
            <a:tailEnd/>
          </a:ln>
        </p:spPr>
        <p:txBody>
          <a:bodyPr>
            <a:spAutoFit/>
          </a:bodyPr>
          <a:lstStyle/>
          <a:p>
            <a:pPr algn="just" eaLnBrk="0" hangingPunct="0">
              <a:buFont typeface="Arial" pitchFamily="34" charset="0"/>
              <a:buChar char="•"/>
            </a:pPr>
            <a:r>
              <a:rPr lang="en-US" altLang="en-US" sz="2400" b="0" i="0" dirty="0">
                <a:latin typeface="Times New Roman" pitchFamily="18" charset="0"/>
              </a:rPr>
              <a:t>Noise is another cause of impairment. </a:t>
            </a:r>
            <a:endParaRPr lang="en-US" altLang="en-US" sz="2400" b="0" i="0" dirty="0" smtClean="0">
              <a:latin typeface="Times New Roman" pitchFamily="18" charset="0"/>
            </a:endParaRPr>
          </a:p>
          <a:p>
            <a:pPr algn="just" eaLnBrk="0" hangingPunct="0">
              <a:buFont typeface="Arial" pitchFamily="34" charset="0"/>
              <a:buChar char="•"/>
            </a:pPr>
            <a:r>
              <a:rPr lang="en-US" altLang="en-US" sz="2400" b="0" i="0" dirty="0" smtClean="0">
                <a:latin typeface="Times New Roman" pitchFamily="18" charset="0"/>
              </a:rPr>
              <a:t>Several </a:t>
            </a:r>
            <a:r>
              <a:rPr lang="en-US" altLang="en-US" sz="2400" b="0" i="0" dirty="0">
                <a:latin typeface="Times New Roman" pitchFamily="18" charset="0"/>
              </a:rPr>
              <a:t>types of noise, such as thermal noise, induced noise, crosstalk, and impulse noise, may corrupt the signal. </a:t>
            </a:r>
            <a:endParaRPr lang="en-US" altLang="en-US" sz="2400" b="0" i="0" dirty="0" smtClean="0">
              <a:latin typeface="Times New Roman" pitchFamily="18" charset="0"/>
            </a:endParaRPr>
          </a:p>
        </p:txBody>
      </p:sp>
      <p:pic>
        <p:nvPicPr>
          <p:cNvPr id="2050" name="Picture 2"/>
          <p:cNvPicPr>
            <a:picLocks noChangeAspect="1" noChangeArrowheads="1"/>
          </p:cNvPicPr>
          <p:nvPr/>
        </p:nvPicPr>
        <p:blipFill>
          <a:blip r:embed="rId3"/>
          <a:srcRect/>
          <a:stretch>
            <a:fillRect/>
          </a:stretch>
        </p:blipFill>
        <p:spPr bwMode="auto">
          <a:xfrm>
            <a:off x="457200" y="2514600"/>
            <a:ext cx="8126413" cy="35377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Signal-to-noise ratio (SNR)</a:t>
            </a:r>
            <a:endParaRPr lang="en-US" dirty="0"/>
          </a:p>
        </p:txBody>
      </p:sp>
      <p:sp>
        <p:nvSpPr>
          <p:cNvPr id="2" name="Slide Number Placeholder 1"/>
          <p:cNvSpPr>
            <a:spLocks noGrp="1"/>
          </p:cNvSpPr>
          <p:nvPr>
            <p:ph type="sldNum" sz="quarter" idx="4294967295"/>
          </p:nvPr>
        </p:nvSpPr>
        <p:spPr>
          <a:xfrm>
            <a:off x="0" y="6400800"/>
            <a:ext cx="1905000" cy="457200"/>
          </a:xfrm>
          <a:prstGeom prst="rect">
            <a:avLst/>
          </a:prstGeom>
        </p:spPr>
        <p:txBody>
          <a:bodyPr/>
          <a:lstStyle/>
          <a:p>
            <a:r>
              <a:rPr lang="en-US" altLang="en-US" smtClean="0"/>
              <a:t>3.</a:t>
            </a:r>
            <a:fld id="{2A21BCED-DF7D-477F-AB62-6F97315F2C0E}" type="slidenum">
              <a:rPr lang="en-US" altLang="en-US" smtClean="0"/>
              <a:pPr/>
              <a:t>41</a:t>
            </a:fld>
            <a:endParaRPr lang="en-US" altLang="en-US"/>
          </a:p>
        </p:txBody>
      </p:sp>
      <p:sp>
        <p:nvSpPr>
          <p:cNvPr id="3" name="Rectangle 2"/>
          <p:cNvSpPr/>
          <p:nvPr/>
        </p:nvSpPr>
        <p:spPr>
          <a:xfrm>
            <a:off x="381000" y="1447800"/>
            <a:ext cx="8458200" cy="1446550"/>
          </a:xfrm>
          <a:prstGeom prst="rect">
            <a:avLst/>
          </a:prstGeom>
        </p:spPr>
        <p:txBody>
          <a:bodyPr wrap="square">
            <a:spAutoFit/>
          </a:bodyPr>
          <a:lstStyle/>
          <a:p>
            <a:r>
              <a:rPr lang="en-US" sz="2000" i="0" dirty="0" smtClean="0"/>
              <a:t>Signal-to-noise ratio</a:t>
            </a:r>
            <a:r>
              <a:rPr lang="en-US" sz="2000" b="0" i="0" dirty="0" smtClean="0"/>
              <a:t> (</a:t>
            </a:r>
            <a:r>
              <a:rPr lang="en-US" sz="2000" i="0" dirty="0" smtClean="0"/>
              <a:t>SNR</a:t>
            </a:r>
            <a:r>
              <a:rPr lang="en-US" sz="2000" b="0" i="0" dirty="0" smtClean="0"/>
              <a:t>): It is a measure  that compares the level of a desired </a:t>
            </a:r>
            <a:r>
              <a:rPr lang="en-US" sz="2000" b="0" i="0" dirty="0" smtClean="0">
                <a:hlinkClick r:id="rId2" tooltip="Signal (electrical engineering)"/>
              </a:rPr>
              <a:t>signal</a:t>
            </a:r>
            <a:r>
              <a:rPr lang="en-US" sz="2000" b="0" i="0" dirty="0" smtClean="0"/>
              <a:t> to the level of background </a:t>
            </a:r>
            <a:r>
              <a:rPr lang="en-US" sz="2000" b="0" i="0" dirty="0" smtClean="0">
                <a:hlinkClick r:id="rId3" tooltip="Noise (signal processing)"/>
              </a:rPr>
              <a:t>noise</a:t>
            </a:r>
            <a:r>
              <a:rPr lang="en-US" sz="2000" b="0" i="0" dirty="0" smtClean="0"/>
              <a:t>.</a:t>
            </a:r>
          </a:p>
          <a:p>
            <a:endParaRPr lang="en-US" sz="2000" dirty="0" smtClean="0"/>
          </a:p>
          <a:p>
            <a:endParaRPr lang="en-US" sz="2800" dirty="0"/>
          </a:p>
        </p:txBody>
      </p:sp>
      <p:pic>
        <p:nvPicPr>
          <p:cNvPr id="5" name="Picture 2"/>
          <p:cNvPicPr>
            <a:picLocks noChangeAspect="1" noChangeArrowheads="1"/>
          </p:cNvPicPr>
          <p:nvPr/>
        </p:nvPicPr>
        <p:blipFill>
          <a:blip r:embed="rId4"/>
          <a:srcRect/>
          <a:stretch>
            <a:fillRect/>
          </a:stretch>
        </p:blipFill>
        <p:spPr bwMode="auto">
          <a:xfrm>
            <a:off x="381000" y="2514600"/>
            <a:ext cx="8153145" cy="1409700"/>
          </a:xfrm>
          <a:prstGeom prst="rect">
            <a:avLst/>
          </a:prstGeom>
          <a:noFill/>
          <a:ln w="9525">
            <a:noFill/>
            <a:miter lim="800000"/>
            <a:headEnd/>
            <a:tailEnd/>
          </a:ln>
          <a:effectLst/>
        </p:spPr>
      </p:pic>
      <p:sp>
        <p:nvSpPr>
          <p:cNvPr id="6" name="TextBox 5"/>
          <p:cNvSpPr txBox="1"/>
          <p:nvPr/>
        </p:nvSpPr>
        <p:spPr>
          <a:xfrm>
            <a:off x="914400" y="4114800"/>
            <a:ext cx="6629400" cy="523220"/>
          </a:xfrm>
          <a:prstGeom prst="rect">
            <a:avLst/>
          </a:prstGeom>
          <a:noFill/>
        </p:spPr>
        <p:txBody>
          <a:bodyPr wrap="square" rtlCol="0">
            <a:spAutoFit/>
          </a:bodyPr>
          <a:lstStyle/>
          <a:p>
            <a:r>
              <a:rPr lang="en-US" sz="2800" b="0" i="0" dirty="0" err="1" smtClean="0"/>
              <a:t>SNR</a:t>
            </a:r>
            <a:r>
              <a:rPr lang="en-US" sz="2800" b="0" i="0" baseline="-25000" dirty="0" err="1" smtClean="0"/>
              <a:t>dB</a:t>
            </a:r>
            <a:r>
              <a:rPr lang="en-US" sz="2800" b="0" i="0" baseline="-25000" dirty="0" smtClean="0"/>
              <a:t> </a:t>
            </a:r>
            <a:r>
              <a:rPr lang="en-US" sz="2800" b="0" i="0" dirty="0" smtClean="0"/>
              <a:t>=10log</a:t>
            </a:r>
            <a:r>
              <a:rPr lang="en-US" sz="2800" b="0" i="0" baseline="-25000" dirty="0" smtClean="0"/>
              <a:t>10</a:t>
            </a:r>
            <a:r>
              <a:rPr lang="en-US" sz="2800" b="0" i="0" dirty="0" smtClean="0"/>
              <a:t>SNR</a:t>
            </a:r>
            <a:endParaRPr lang="en-US" sz="2800" b="0" baseline="-25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3"/>
          <p:cNvSpPr>
            <a:spLocks noGrp="1" noChangeArrowheads="1"/>
          </p:cNvSpPr>
          <p:nvPr>
            <p:ph type="sldNum" sz="quarter" idx="10"/>
          </p:nvPr>
        </p:nvSpPr>
        <p:spPr>
          <a:noFill/>
        </p:spPr>
        <p:txBody>
          <a:bodyPr/>
          <a:lstStyle/>
          <a:p>
            <a:r>
              <a:rPr lang="en-US" altLang="en-US"/>
              <a:t>3.</a:t>
            </a:r>
            <a:fld id="{B4204C7D-F7B4-4FBF-B589-C70F9CE3F669}" type="slidenum">
              <a:rPr lang="en-US" altLang="en-US"/>
              <a:pPr/>
              <a:t>42</a:t>
            </a:fld>
            <a:endParaRPr lang="en-US" altLang="en-US"/>
          </a:p>
        </p:txBody>
      </p:sp>
      <p:sp>
        <p:nvSpPr>
          <p:cNvPr id="68611"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altLang="en-US" sz="2000">
                <a:solidFill>
                  <a:srgbClr val="FF0000"/>
                </a:solidFill>
                <a:latin typeface="Times-BoldItalic"/>
              </a:rPr>
              <a:t>Figure 3.31:  </a:t>
            </a:r>
            <a:r>
              <a:rPr lang="en-US" altLang="en-US" sz="2000">
                <a:latin typeface="Times-BoldItalic"/>
              </a:rPr>
              <a:t>Two cases of SNR: a high SNR and a low SNR</a:t>
            </a:r>
          </a:p>
        </p:txBody>
      </p:sp>
      <p:pic>
        <p:nvPicPr>
          <p:cNvPr id="23556" name="Picture 2"/>
          <p:cNvPicPr>
            <a:picLocks noChangeAspect="1" noChangeArrowheads="1"/>
          </p:cNvPicPr>
          <p:nvPr/>
        </p:nvPicPr>
        <p:blipFill>
          <a:blip r:embed="rId3"/>
          <a:srcRect/>
          <a:stretch>
            <a:fillRect/>
          </a:stretch>
        </p:blipFill>
        <p:spPr bwMode="auto">
          <a:xfrm>
            <a:off x="712788" y="1385888"/>
            <a:ext cx="7283450" cy="2043112"/>
          </a:xfrm>
          <a:prstGeom prst="rect">
            <a:avLst/>
          </a:prstGeom>
          <a:noFill/>
          <a:ln w="9525">
            <a:noFill/>
            <a:miter lim="800000"/>
            <a:headEnd/>
            <a:tailEnd/>
          </a:ln>
        </p:spPr>
      </p:pic>
      <p:pic>
        <p:nvPicPr>
          <p:cNvPr id="23557" name="Picture 3"/>
          <p:cNvPicPr>
            <a:picLocks noChangeAspect="1" noChangeArrowheads="1"/>
          </p:cNvPicPr>
          <p:nvPr/>
        </p:nvPicPr>
        <p:blipFill>
          <a:blip r:embed="rId4"/>
          <a:srcRect/>
          <a:stretch>
            <a:fillRect/>
          </a:stretch>
        </p:blipFill>
        <p:spPr bwMode="auto">
          <a:xfrm>
            <a:off x="712788" y="4114800"/>
            <a:ext cx="7283450" cy="15144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wipe(left)">
                                      <p:cBhvr>
                                        <p:cTn id="7" dur="4000"/>
                                        <p:tgtEl>
                                          <p:spTgt spid="235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3557"/>
                                        </p:tgtEl>
                                        <p:attrNameLst>
                                          <p:attrName>style.visibility</p:attrName>
                                        </p:attrNameLst>
                                      </p:cBhvr>
                                      <p:to>
                                        <p:strVal val="visible"/>
                                      </p:to>
                                    </p:set>
                                    <p:animEffect transition="in" filter="wipe(left)">
                                      <p:cBhvr>
                                        <p:cTn id="12" dur="40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3"/>
          <p:cNvSpPr>
            <a:spLocks noGrp="1" noChangeArrowheads="1"/>
          </p:cNvSpPr>
          <p:nvPr>
            <p:ph type="sldNum" sz="quarter" idx="10"/>
          </p:nvPr>
        </p:nvSpPr>
        <p:spPr>
          <a:noFill/>
        </p:spPr>
        <p:txBody>
          <a:bodyPr/>
          <a:lstStyle/>
          <a:p>
            <a:r>
              <a:rPr lang="en-US" altLang="en-US"/>
              <a:t>3.</a:t>
            </a:r>
            <a:fld id="{00BE5C7E-0D09-4A6A-BC71-29DA24AFC3A3}" type="slidenum">
              <a:rPr lang="en-US" altLang="en-US"/>
              <a:pPr/>
              <a:t>43</a:t>
            </a:fld>
            <a:endParaRPr lang="en-US" altLang="en-US"/>
          </a:p>
        </p:txBody>
      </p:sp>
      <p:sp>
        <p:nvSpPr>
          <p:cNvPr id="69635" name="Text Box 20"/>
          <p:cNvSpPr txBox="1">
            <a:spLocks noChangeArrowheads="1"/>
          </p:cNvSpPr>
          <p:nvPr/>
        </p:nvSpPr>
        <p:spPr bwMode="auto">
          <a:xfrm>
            <a:off x="76200" y="696913"/>
            <a:ext cx="8839200" cy="954087"/>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The power of a signal is 10 mW and the power of the noise is 1 μW; what are the values of SNR and SNR</a:t>
            </a:r>
            <a:r>
              <a:rPr lang="en-US" altLang="en-US" sz="2800" b="0" i="0" baseline="-25000">
                <a:latin typeface="Times New Roman" pitchFamily="18" charset="0"/>
                <a:cs typeface="Times New Roman" pitchFamily="18" charset="0"/>
              </a:rPr>
              <a:t>dB</a:t>
            </a:r>
            <a:r>
              <a:rPr lang="en-US" altLang="en-US" sz="2800" b="0" i="0">
                <a:latin typeface="Times New Roman" pitchFamily="18" charset="0"/>
                <a:cs typeface="Times New Roman" pitchFamily="18" charset="0"/>
              </a:rPr>
              <a:t>?</a:t>
            </a:r>
          </a:p>
        </p:txBody>
      </p:sp>
      <p:grpSp>
        <p:nvGrpSpPr>
          <p:cNvPr id="69636" name="Group 23"/>
          <p:cNvGrpSpPr>
            <a:grpSpLocks/>
          </p:cNvGrpSpPr>
          <p:nvPr/>
        </p:nvGrpSpPr>
        <p:grpSpPr bwMode="auto">
          <a:xfrm>
            <a:off x="0" y="0"/>
            <a:ext cx="9144000" cy="609600"/>
            <a:chOff x="0" y="2448"/>
            <a:chExt cx="5760" cy="384"/>
          </a:xfrm>
        </p:grpSpPr>
        <p:sp>
          <p:nvSpPr>
            <p:cNvPr id="69639"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1877" cy="368"/>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dirty="0">
                  <a:solidFill>
                    <a:schemeClr val="bg1"/>
                  </a:solidFill>
                  <a:latin typeface="+mj-lt"/>
                  <a:ea typeface="Adobe Gothic Std B" pitchFamily="34" charset="-128"/>
                </a:rPr>
                <a:t>Example 3.31</a:t>
              </a:r>
            </a:p>
          </p:txBody>
        </p:sp>
      </p:grpSp>
      <p:sp>
        <p:nvSpPr>
          <p:cNvPr id="199685" name="Text Box 20"/>
          <p:cNvSpPr txBox="1">
            <a:spLocks noChangeArrowheads="1"/>
          </p:cNvSpPr>
          <p:nvPr/>
        </p:nvSpPr>
        <p:spPr bwMode="auto">
          <a:xfrm>
            <a:off x="76200" y="2743200"/>
            <a:ext cx="8839200" cy="954088"/>
          </a:xfrm>
          <a:prstGeom prst="rect">
            <a:avLst/>
          </a:prstGeom>
          <a:noFill/>
          <a:ln w="9525">
            <a:noFill/>
            <a:miter lim="800000"/>
            <a:headEnd/>
            <a:tailEnd/>
          </a:ln>
        </p:spPr>
        <p:txBody>
          <a:bodyPr>
            <a:spAutoFit/>
          </a:bodyPr>
          <a:lstStyle/>
          <a:p>
            <a:pPr algn="just" eaLnBrk="0" hangingPunct="0"/>
            <a:r>
              <a:rPr lang="en-US" altLang="en-US" sz="2800" i="0">
                <a:solidFill>
                  <a:srgbClr val="FF0000"/>
                </a:solidFill>
                <a:latin typeface="Times New Roman" pitchFamily="18" charset="0"/>
                <a:cs typeface="Times New Roman" pitchFamily="18" charset="0"/>
              </a:rPr>
              <a:t>Solution</a:t>
            </a:r>
          </a:p>
          <a:p>
            <a:pPr algn="just" eaLnBrk="0" hangingPunct="0"/>
            <a:r>
              <a:rPr lang="en-US" altLang="en-US" sz="2800" b="0" i="0">
                <a:latin typeface="Times New Roman" pitchFamily="18" charset="0"/>
                <a:cs typeface="Times New Roman" pitchFamily="18" charset="0"/>
              </a:rPr>
              <a:t>The values of SNR and SNR</a:t>
            </a:r>
            <a:r>
              <a:rPr lang="en-US" altLang="en-US" sz="2800" b="0" i="0" baseline="-25000">
                <a:latin typeface="Times New Roman" pitchFamily="18" charset="0"/>
                <a:cs typeface="Times New Roman" pitchFamily="18" charset="0"/>
              </a:rPr>
              <a:t>dB</a:t>
            </a:r>
            <a:r>
              <a:rPr lang="en-US" altLang="en-US" sz="2800" b="0" i="0">
                <a:latin typeface="Times New Roman" pitchFamily="18" charset="0"/>
                <a:cs typeface="Times New Roman" pitchFamily="18" charset="0"/>
              </a:rPr>
              <a:t> can be calculated as follows:</a:t>
            </a:r>
          </a:p>
        </p:txBody>
      </p:sp>
      <p:pic>
        <p:nvPicPr>
          <p:cNvPr id="199686" name="Picture 2"/>
          <p:cNvPicPr>
            <a:picLocks noChangeAspect="1" noChangeArrowheads="1"/>
          </p:cNvPicPr>
          <p:nvPr/>
        </p:nvPicPr>
        <p:blipFill>
          <a:blip r:embed="rId3"/>
          <a:srcRect/>
          <a:stretch>
            <a:fillRect/>
          </a:stretch>
        </p:blipFill>
        <p:spPr bwMode="auto">
          <a:xfrm>
            <a:off x="784225" y="4038600"/>
            <a:ext cx="8131175" cy="4651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9685"/>
                                        </p:tgtEl>
                                        <p:attrNameLst>
                                          <p:attrName>style.visibility</p:attrName>
                                        </p:attrNameLst>
                                      </p:cBhvr>
                                      <p:to>
                                        <p:strVal val="visible"/>
                                      </p:to>
                                    </p:set>
                                    <p:anim calcmode="lin" valueType="num">
                                      <p:cBhvr additive="base">
                                        <p:cTn id="7" dur="500" fill="hold"/>
                                        <p:tgtEl>
                                          <p:spTgt spid="199685"/>
                                        </p:tgtEl>
                                        <p:attrNameLst>
                                          <p:attrName>ppt_x</p:attrName>
                                        </p:attrNameLst>
                                      </p:cBhvr>
                                      <p:tavLst>
                                        <p:tav tm="0">
                                          <p:val>
                                            <p:strVal val="#ppt_x"/>
                                          </p:val>
                                        </p:tav>
                                        <p:tav tm="100000">
                                          <p:val>
                                            <p:strVal val="#ppt_x"/>
                                          </p:val>
                                        </p:tav>
                                      </p:tavLst>
                                    </p:anim>
                                    <p:anim calcmode="lin" valueType="num">
                                      <p:cBhvr additive="base">
                                        <p:cTn id="8" dur="500" fill="hold"/>
                                        <p:tgtEl>
                                          <p:spTgt spid="19968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9686"/>
                                        </p:tgtEl>
                                        <p:attrNameLst>
                                          <p:attrName>style.visibility</p:attrName>
                                        </p:attrNameLst>
                                      </p:cBhvr>
                                      <p:to>
                                        <p:strVal val="visible"/>
                                      </p:to>
                                    </p:set>
                                    <p:anim calcmode="lin" valueType="num">
                                      <p:cBhvr additive="base">
                                        <p:cTn id="13" dur="500" fill="hold"/>
                                        <p:tgtEl>
                                          <p:spTgt spid="199686"/>
                                        </p:tgtEl>
                                        <p:attrNameLst>
                                          <p:attrName>ppt_x</p:attrName>
                                        </p:attrNameLst>
                                      </p:cBhvr>
                                      <p:tavLst>
                                        <p:tav tm="0">
                                          <p:val>
                                            <p:strVal val="#ppt_x"/>
                                          </p:val>
                                        </p:tav>
                                        <p:tav tm="100000">
                                          <p:val>
                                            <p:strVal val="#ppt_x"/>
                                          </p:val>
                                        </p:tav>
                                      </p:tavLst>
                                    </p:anim>
                                    <p:anim calcmode="lin" valueType="num">
                                      <p:cBhvr additive="base">
                                        <p:cTn id="14" dur="500" fill="hold"/>
                                        <p:tgtEl>
                                          <p:spTgt spid="1996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3"/>
          <p:cNvSpPr>
            <a:spLocks noGrp="1" noChangeArrowheads="1"/>
          </p:cNvSpPr>
          <p:nvPr>
            <p:ph type="sldNum" sz="quarter" idx="10"/>
          </p:nvPr>
        </p:nvSpPr>
        <p:spPr>
          <a:noFill/>
        </p:spPr>
        <p:txBody>
          <a:bodyPr/>
          <a:lstStyle/>
          <a:p>
            <a:r>
              <a:rPr lang="en-US" altLang="en-US"/>
              <a:t>3.</a:t>
            </a:r>
            <a:fld id="{41563105-28E6-46CB-95F2-87A13571A69B}" type="slidenum">
              <a:rPr lang="en-US" altLang="en-US"/>
              <a:pPr/>
              <a:t>44</a:t>
            </a:fld>
            <a:endParaRPr lang="en-US" altLang="en-US"/>
          </a:p>
        </p:txBody>
      </p:sp>
      <p:sp>
        <p:nvSpPr>
          <p:cNvPr id="70659" name="Text Box 20"/>
          <p:cNvSpPr txBox="1">
            <a:spLocks noChangeArrowheads="1"/>
          </p:cNvSpPr>
          <p:nvPr/>
        </p:nvSpPr>
        <p:spPr bwMode="auto">
          <a:xfrm>
            <a:off x="76200" y="696913"/>
            <a:ext cx="8839200" cy="523875"/>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The values of SNR and SNR</a:t>
            </a:r>
            <a:r>
              <a:rPr lang="en-US" altLang="en-US" sz="2800" b="0" i="0" baseline="-25000">
                <a:latin typeface="Times New Roman" pitchFamily="18" charset="0"/>
                <a:cs typeface="Times New Roman" pitchFamily="18" charset="0"/>
              </a:rPr>
              <a:t>dB</a:t>
            </a:r>
            <a:r>
              <a:rPr lang="en-US" altLang="en-US" sz="2800" b="0" i="0">
                <a:latin typeface="Times New Roman" pitchFamily="18" charset="0"/>
                <a:cs typeface="Times New Roman" pitchFamily="18" charset="0"/>
              </a:rPr>
              <a:t> for a noiseless channel are</a:t>
            </a:r>
          </a:p>
        </p:txBody>
      </p:sp>
      <p:grpSp>
        <p:nvGrpSpPr>
          <p:cNvPr id="70660" name="Group 23"/>
          <p:cNvGrpSpPr>
            <a:grpSpLocks/>
          </p:cNvGrpSpPr>
          <p:nvPr/>
        </p:nvGrpSpPr>
        <p:grpSpPr bwMode="auto">
          <a:xfrm>
            <a:off x="0" y="0"/>
            <a:ext cx="9144000" cy="609600"/>
            <a:chOff x="0" y="2448"/>
            <a:chExt cx="5760" cy="384"/>
          </a:xfrm>
        </p:grpSpPr>
        <p:sp>
          <p:nvSpPr>
            <p:cNvPr id="70664"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1877" cy="368"/>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dirty="0">
                  <a:solidFill>
                    <a:schemeClr val="bg1"/>
                  </a:solidFill>
                  <a:latin typeface="+mj-lt"/>
                  <a:ea typeface="Adobe Gothic Std B" pitchFamily="34" charset="-128"/>
                </a:rPr>
                <a:t>Example 3.32</a:t>
              </a:r>
            </a:p>
          </p:txBody>
        </p:sp>
      </p:grpSp>
      <p:sp>
        <p:nvSpPr>
          <p:cNvPr id="201733" name="Text Box 20"/>
          <p:cNvSpPr txBox="1">
            <a:spLocks noChangeArrowheads="1"/>
          </p:cNvSpPr>
          <p:nvPr/>
        </p:nvSpPr>
        <p:spPr bwMode="auto">
          <a:xfrm>
            <a:off x="76200" y="2133600"/>
            <a:ext cx="8839200" cy="954088"/>
          </a:xfrm>
          <a:prstGeom prst="rect">
            <a:avLst/>
          </a:prstGeom>
          <a:noFill/>
          <a:ln w="9525">
            <a:noFill/>
            <a:miter lim="800000"/>
            <a:headEnd/>
            <a:tailEnd/>
          </a:ln>
        </p:spPr>
        <p:txBody>
          <a:bodyPr>
            <a:spAutoFit/>
          </a:bodyPr>
          <a:lstStyle/>
          <a:p>
            <a:pPr algn="just" eaLnBrk="0" hangingPunct="0"/>
            <a:r>
              <a:rPr lang="en-US" altLang="en-US" sz="2800" i="0">
                <a:solidFill>
                  <a:srgbClr val="FF0000"/>
                </a:solidFill>
                <a:latin typeface="Times New Roman" pitchFamily="18" charset="0"/>
                <a:cs typeface="Times New Roman" pitchFamily="18" charset="0"/>
              </a:rPr>
              <a:t>Solution</a:t>
            </a:r>
          </a:p>
          <a:p>
            <a:pPr algn="just" eaLnBrk="0" hangingPunct="0"/>
            <a:r>
              <a:rPr lang="en-US" altLang="en-US" sz="2800" b="0" i="0">
                <a:latin typeface="Times New Roman" pitchFamily="18" charset="0"/>
                <a:cs typeface="Times New Roman" pitchFamily="18" charset="0"/>
              </a:rPr>
              <a:t>The values of SNR and SNRdB for a noiseless channel are</a:t>
            </a:r>
          </a:p>
        </p:txBody>
      </p:sp>
      <p:sp>
        <p:nvSpPr>
          <p:cNvPr id="201734" name="Text Box 20"/>
          <p:cNvSpPr txBox="1">
            <a:spLocks noChangeArrowheads="1"/>
          </p:cNvSpPr>
          <p:nvPr/>
        </p:nvSpPr>
        <p:spPr bwMode="auto">
          <a:xfrm>
            <a:off x="228600" y="4352925"/>
            <a:ext cx="8839200" cy="523875"/>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We can never achieve this ratio in real life; it is an ideal.</a:t>
            </a:r>
          </a:p>
        </p:txBody>
      </p:sp>
      <p:pic>
        <p:nvPicPr>
          <p:cNvPr id="201735" name="Picture 3"/>
          <p:cNvPicPr>
            <a:picLocks noChangeAspect="1" noChangeArrowheads="1"/>
          </p:cNvPicPr>
          <p:nvPr/>
        </p:nvPicPr>
        <p:blipFill>
          <a:blip r:embed="rId3"/>
          <a:srcRect/>
          <a:stretch>
            <a:fillRect/>
          </a:stretch>
        </p:blipFill>
        <p:spPr bwMode="auto">
          <a:xfrm>
            <a:off x="676275" y="3467100"/>
            <a:ext cx="7791450" cy="7239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1733"/>
                                        </p:tgtEl>
                                        <p:attrNameLst>
                                          <p:attrName>style.visibility</p:attrName>
                                        </p:attrNameLst>
                                      </p:cBhvr>
                                      <p:to>
                                        <p:strVal val="visible"/>
                                      </p:to>
                                    </p:set>
                                    <p:anim calcmode="lin" valueType="num">
                                      <p:cBhvr additive="base">
                                        <p:cTn id="7" dur="500" fill="hold"/>
                                        <p:tgtEl>
                                          <p:spTgt spid="201733"/>
                                        </p:tgtEl>
                                        <p:attrNameLst>
                                          <p:attrName>ppt_x</p:attrName>
                                        </p:attrNameLst>
                                      </p:cBhvr>
                                      <p:tavLst>
                                        <p:tav tm="0">
                                          <p:val>
                                            <p:strVal val="#ppt_x"/>
                                          </p:val>
                                        </p:tav>
                                        <p:tav tm="100000">
                                          <p:val>
                                            <p:strVal val="#ppt_x"/>
                                          </p:val>
                                        </p:tav>
                                      </p:tavLst>
                                    </p:anim>
                                    <p:anim calcmode="lin" valueType="num">
                                      <p:cBhvr additive="base">
                                        <p:cTn id="8" dur="500" fill="hold"/>
                                        <p:tgtEl>
                                          <p:spTgt spid="20173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01735"/>
                                        </p:tgtEl>
                                        <p:attrNameLst>
                                          <p:attrName>style.visibility</p:attrName>
                                        </p:attrNameLst>
                                      </p:cBhvr>
                                      <p:to>
                                        <p:strVal val="visible"/>
                                      </p:to>
                                    </p:set>
                                    <p:anim calcmode="lin" valueType="num">
                                      <p:cBhvr additive="base">
                                        <p:cTn id="13" dur="500" fill="hold"/>
                                        <p:tgtEl>
                                          <p:spTgt spid="201735"/>
                                        </p:tgtEl>
                                        <p:attrNameLst>
                                          <p:attrName>ppt_x</p:attrName>
                                        </p:attrNameLst>
                                      </p:cBhvr>
                                      <p:tavLst>
                                        <p:tav tm="0">
                                          <p:val>
                                            <p:strVal val="#ppt_x"/>
                                          </p:val>
                                        </p:tav>
                                        <p:tav tm="100000">
                                          <p:val>
                                            <p:strVal val="#ppt_x"/>
                                          </p:val>
                                        </p:tav>
                                      </p:tavLst>
                                    </p:anim>
                                    <p:anim calcmode="lin" valueType="num">
                                      <p:cBhvr additive="base">
                                        <p:cTn id="14" dur="500" fill="hold"/>
                                        <p:tgtEl>
                                          <p:spTgt spid="20173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1734"/>
                                        </p:tgtEl>
                                        <p:attrNameLst>
                                          <p:attrName>style.visibility</p:attrName>
                                        </p:attrNameLst>
                                      </p:cBhvr>
                                      <p:to>
                                        <p:strVal val="visible"/>
                                      </p:to>
                                    </p:set>
                                    <p:anim calcmode="lin" valueType="num">
                                      <p:cBhvr additive="base">
                                        <p:cTn id="19" dur="500" fill="hold"/>
                                        <p:tgtEl>
                                          <p:spTgt spid="201734"/>
                                        </p:tgtEl>
                                        <p:attrNameLst>
                                          <p:attrName>ppt_x</p:attrName>
                                        </p:attrNameLst>
                                      </p:cBhvr>
                                      <p:tavLst>
                                        <p:tav tm="0">
                                          <p:val>
                                            <p:strVal val="#ppt_x"/>
                                          </p:val>
                                        </p:tav>
                                        <p:tav tm="100000">
                                          <p:val>
                                            <p:strVal val="#ppt_x"/>
                                          </p:val>
                                        </p:tav>
                                      </p:tavLst>
                                    </p:anim>
                                    <p:anim calcmode="lin" valueType="num">
                                      <p:cBhvr additive="base">
                                        <p:cTn id="20" dur="500" fill="hold"/>
                                        <p:tgtEl>
                                          <p:spTgt spid="2017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3" grpId="0"/>
      <p:bldP spid="201734" grpId="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13"/>
          <p:cNvSpPr>
            <a:spLocks noGrp="1" noChangeArrowheads="1"/>
          </p:cNvSpPr>
          <p:nvPr>
            <p:ph type="sldNum" sz="quarter" idx="10"/>
          </p:nvPr>
        </p:nvSpPr>
        <p:spPr>
          <a:noFill/>
        </p:spPr>
        <p:txBody>
          <a:bodyPr/>
          <a:lstStyle/>
          <a:p>
            <a:r>
              <a:rPr lang="en-US" altLang="en-US"/>
              <a:t>3.</a:t>
            </a:r>
            <a:fld id="{0F09E37B-27D1-4A09-A843-2488B6C6C8CC}" type="slidenum">
              <a:rPr lang="en-US" altLang="en-US"/>
              <a:pPr/>
              <a:t>45</a:t>
            </a:fld>
            <a:endParaRPr lang="en-US" altLang="en-US"/>
          </a:p>
        </p:txBody>
      </p:sp>
      <p:sp>
        <p:nvSpPr>
          <p:cNvPr id="911362"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eaLnBrk="0" hangingPunct="0"/>
            <a:endParaRPr lang="en-US" altLang="en-US" i="0">
              <a:effectLst>
                <a:outerShdw blurRad="38100" dist="38100" dir="2700000" algn="tl">
                  <a:srgbClr val="FFFFFF"/>
                </a:outerShdw>
              </a:effectLst>
              <a:latin typeface="Times New Roman" pitchFamily="18" charset="0"/>
            </a:endParaRPr>
          </a:p>
        </p:txBody>
      </p:sp>
      <p:sp>
        <p:nvSpPr>
          <p:cNvPr id="911363" name="Text Box 3"/>
          <p:cNvSpPr txBox="1">
            <a:spLocks noChangeArrowheads="1"/>
          </p:cNvSpPr>
          <p:nvPr/>
        </p:nvSpPr>
        <p:spPr bwMode="auto">
          <a:xfrm>
            <a:off x="228600" y="406400"/>
            <a:ext cx="4919663" cy="1077913"/>
          </a:xfrm>
          <a:prstGeom prst="rect">
            <a:avLst/>
          </a:prstGeom>
          <a:noFill/>
          <a:ln w="9525">
            <a:noFill/>
            <a:miter lim="800000"/>
            <a:headEnd/>
            <a:tailEnd/>
          </a:ln>
          <a:effectLst/>
        </p:spPr>
        <p:txBody>
          <a:bodyPr wrap="none">
            <a:spAutoFit/>
          </a:bodyPr>
          <a:lstStyle/>
          <a:p>
            <a:pPr marL="0" lvl="2" eaLnBrk="0" hangingPunct="0"/>
            <a:r>
              <a:rPr lang="en-US" altLang="en-US" i="0">
                <a:effectLst>
                  <a:outerShdw blurRad="38100" dist="38100" dir="2700000" algn="tl">
                    <a:srgbClr val="C0C0C0"/>
                  </a:outerShdw>
                </a:effectLst>
                <a:latin typeface="Times" pitchFamily="18" charset="0"/>
              </a:rPr>
              <a:t>3-5   DATA RATE LIMITS</a:t>
            </a:r>
          </a:p>
          <a:p>
            <a:pPr marL="0" lvl="2" eaLnBrk="0" hangingPunct="0"/>
            <a:endParaRPr lang="en-US" altLang="en-US" i="0">
              <a:effectLst>
                <a:outerShdw blurRad="38100" dist="38100" dir="2700000" algn="tl">
                  <a:srgbClr val="C0C0C0"/>
                </a:outerShdw>
              </a:effectLst>
              <a:latin typeface="Times" pitchFamily="18" charset="0"/>
            </a:endParaRPr>
          </a:p>
        </p:txBody>
      </p:sp>
      <p:sp>
        <p:nvSpPr>
          <p:cNvPr id="71685" name="Rectangle 8"/>
          <p:cNvSpPr>
            <a:spLocks noChangeArrowheads="1"/>
          </p:cNvSpPr>
          <p:nvPr/>
        </p:nvSpPr>
        <p:spPr bwMode="auto">
          <a:xfrm>
            <a:off x="152400" y="1348800"/>
            <a:ext cx="8382000" cy="4401205"/>
          </a:xfrm>
          <a:prstGeom prst="rect">
            <a:avLst/>
          </a:prstGeom>
          <a:noFill/>
          <a:ln w="9525">
            <a:noFill/>
            <a:miter lim="800000"/>
            <a:headEnd/>
            <a:tailEnd/>
          </a:ln>
        </p:spPr>
        <p:txBody>
          <a:bodyPr wrap="square">
            <a:spAutoFit/>
          </a:bodyPr>
          <a:lstStyle/>
          <a:p>
            <a:pPr eaLnBrk="0" hangingPunct="0">
              <a:buFont typeface="Arial" pitchFamily="34" charset="0"/>
              <a:buChar char="•"/>
            </a:pPr>
            <a:r>
              <a:rPr lang="en-US" altLang="en-US" sz="2800" b="0" dirty="0" smtClean="0">
                <a:latin typeface="Times-Roman"/>
              </a:rPr>
              <a:t>Data Rate Limit is </a:t>
            </a:r>
            <a:r>
              <a:rPr lang="en-US" altLang="en-US" sz="2800" b="0" dirty="0">
                <a:solidFill>
                  <a:schemeClr val="tx2"/>
                </a:solidFill>
                <a:latin typeface="Times-Roman"/>
              </a:rPr>
              <a:t>how fast we can send data</a:t>
            </a:r>
            <a:r>
              <a:rPr lang="en-US" altLang="en-US" sz="2800" b="0" dirty="0">
                <a:latin typeface="Times-Roman"/>
              </a:rPr>
              <a:t>, in bits per second, over a </a:t>
            </a:r>
            <a:r>
              <a:rPr lang="en-US" altLang="en-US" sz="2800" b="0" dirty="0" smtClean="0">
                <a:latin typeface="Times-Roman"/>
              </a:rPr>
              <a:t>channel.</a:t>
            </a:r>
          </a:p>
          <a:p>
            <a:pPr eaLnBrk="0" hangingPunct="0">
              <a:buFont typeface="Arial" pitchFamily="34" charset="0"/>
              <a:buChar char="•"/>
            </a:pPr>
            <a:r>
              <a:rPr lang="en-US" altLang="en-US" sz="2800" b="0" dirty="0" smtClean="0">
                <a:latin typeface="Times-Roman"/>
              </a:rPr>
              <a:t>Depends on</a:t>
            </a:r>
          </a:p>
          <a:p>
            <a:pPr eaLnBrk="0" hangingPunct="0">
              <a:buFont typeface="Wingdings" pitchFamily="2" charset="2"/>
              <a:buChar char="Ø"/>
            </a:pPr>
            <a:r>
              <a:rPr lang="en-US" sz="2800" b="0" i="0" dirty="0" smtClean="0">
                <a:solidFill>
                  <a:schemeClr val="tx2"/>
                </a:solidFill>
              </a:rPr>
              <a:t>The bandwidth available</a:t>
            </a:r>
          </a:p>
          <a:p>
            <a:pPr eaLnBrk="0" hangingPunct="0">
              <a:buFont typeface="Wingdings" pitchFamily="2" charset="2"/>
              <a:buChar char="Ø"/>
            </a:pPr>
            <a:r>
              <a:rPr lang="en-US" sz="2800" b="0" i="0" dirty="0" smtClean="0">
                <a:solidFill>
                  <a:schemeClr val="tx2"/>
                </a:solidFill>
              </a:rPr>
              <a:t>The level of the signals we use</a:t>
            </a:r>
          </a:p>
          <a:p>
            <a:pPr eaLnBrk="0" hangingPunct="0">
              <a:buFont typeface="Wingdings" pitchFamily="2" charset="2"/>
              <a:buChar char="Ø"/>
            </a:pPr>
            <a:r>
              <a:rPr lang="en-US" sz="2800" b="0" i="0" dirty="0" smtClean="0">
                <a:solidFill>
                  <a:schemeClr val="tx2"/>
                </a:solidFill>
              </a:rPr>
              <a:t>The quality of the channel (the level of noise)</a:t>
            </a:r>
            <a:endParaRPr lang="en-US" altLang="en-US" sz="2800" b="0" dirty="0" smtClean="0">
              <a:solidFill>
                <a:schemeClr val="tx2"/>
              </a:solidFill>
              <a:latin typeface="Times-Roman"/>
            </a:endParaRPr>
          </a:p>
          <a:p>
            <a:pPr eaLnBrk="0" hangingPunct="0">
              <a:buFont typeface="Arial" pitchFamily="34" charset="0"/>
              <a:buChar char="•"/>
            </a:pPr>
            <a:r>
              <a:rPr lang="en-US" altLang="en-US" sz="2800" b="0" dirty="0" smtClean="0">
                <a:latin typeface="Times-Roman"/>
              </a:rPr>
              <a:t>Two </a:t>
            </a:r>
            <a:r>
              <a:rPr lang="en-US" altLang="en-US" sz="2800" b="0" dirty="0">
                <a:latin typeface="Times-Roman"/>
              </a:rPr>
              <a:t>theoretical formulas were developed to calculate the data rate: </a:t>
            </a:r>
            <a:endParaRPr lang="en-US" altLang="en-US" sz="2800" b="0" dirty="0" smtClean="0">
              <a:latin typeface="Times-Roman"/>
            </a:endParaRPr>
          </a:p>
          <a:p>
            <a:pPr eaLnBrk="0" hangingPunct="0">
              <a:buFont typeface="Arial" pitchFamily="34" charset="0"/>
              <a:buChar char="•"/>
            </a:pPr>
            <a:r>
              <a:rPr lang="en-US" altLang="en-US" sz="2800" b="0" dirty="0" smtClean="0">
                <a:latin typeface="Times-Roman"/>
              </a:rPr>
              <a:t>One </a:t>
            </a:r>
            <a:r>
              <a:rPr lang="en-US" altLang="en-US" sz="2800" b="0" dirty="0">
                <a:latin typeface="Times-Roman"/>
              </a:rPr>
              <a:t>by </a:t>
            </a:r>
            <a:r>
              <a:rPr lang="en-US" altLang="en-US" sz="2800" b="0" dirty="0" err="1">
                <a:solidFill>
                  <a:srgbClr val="FF0000"/>
                </a:solidFill>
                <a:latin typeface="Times-Roman"/>
              </a:rPr>
              <a:t>Nyquist</a:t>
            </a:r>
            <a:r>
              <a:rPr lang="en-US" altLang="en-US" sz="2800" b="0" dirty="0">
                <a:latin typeface="Times-Roman"/>
              </a:rPr>
              <a:t> for a noiseless channel, another by </a:t>
            </a:r>
            <a:r>
              <a:rPr lang="en-US" altLang="en-US" sz="2800" b="0" dirty="0">
                <a:solidFill>
                  <a:srgbClr val="FF0000"/>
                </a:solidFill>
                <a:latin typeface="Times-Roman"/>
              </a:rPr>
              <a:t>Shannon</a:t>
            </a:r>
            <a:r>
              <a:rPr lang="en-US" altLang="en-US" sz="2800" b="0" dirty="0">
                <a:latin typeface="Times-Roman"/>
              </a:rPr>
              <a:t> for a noisy channel.</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3"/>
          <p:cNvSpPr>
            <a:spLocks noGrp="1" noChangeArrowheads="1"/>
          </p:cNvSpPr>
          <p:nvPr>
            <p:ph type="sldNum" sz="quarter" idx="10"/>
          </p:nvPr>
        </p:nvSpPr>
        <p:spPr>
          <a:noFill/>
        </p:spPr>
        <p:txBody>
          <a:bodyPr/>
          <a:lstStyle/>
          <a:p>
            <a:r>
              <a:rPr lang="en-US" altLang="en-US"/>
              <a:t>3.</a:t>
            </a:r>
            <a:fld id="{5485E87F-6B2F-4310-B810-73A947474B03}" type="slidenum">
              <a:rPr lang="en-US" altLang="en-US"/>
              <a:pPr/>
              <a:t>46</a:t>
            </a:fld>
            <a:endParaRPr lang="en-US" altLang="en-US"/>
          </a:p>
        </p:txBody>
      </p:sp>
      <p:sp>
        <p:nvSpPr>
          <p:cNvPr id="72707"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7270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72709"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7271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7271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7271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7271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202" name="Text Box 9"/>
          <p:cNvSpPr txBox="1">
            <a:spLocks noChangeArrowheads="1"/>
          </p:cNvSpPr>
          <p:nvPr/>
        </p:nvSpPr>
        <p:spPr bwMode="auto">
          <a:xfrm>
            <a:off x="1143000" y="0"/>
            <a:ext cx="7469188" cy="646113"/>
          </a:xfrm>
          <a:prstGeom prst="rect">
            <a:avLst/>
          </a:prstGeom>
          <a:noFill/>
          <a:ln>
            <a:noFill/>
          </a:ln>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dirty="0">
                <a:solidFill>
                  <a:schemeClr val="hlink"/>
                </a:solidFill>
                <a:effectLst>
                  <a:outerShdw blurRad="38100" dist="38100" dir="2700000" algn="tl">
                    <a:srgbClr val="000000">
                      <a:alpha val="43137"/>
                    </a:srgbClr>
                  </a:outerShdw>
                </a:effectLst>
                <a:latin typeface="Times New Roman" pitchFamily="18" charset="0"/>
              </a:rPr>
              <a:t>3.5.1 Noiseless Channel: Nyquist </a:t>
            </a:r>
            <a:r>
              <a:rPr lang="en-US" sz="3600" dirty="0" smtClean="0">
                <a:solidFill>
                  <a:schemeClr val="hlink"/>
                </a:solidFill>
                <a:effectLst>
                  <a:outerShdw blurRad="38100" dist="38100" dir="2700000" algn="tl">
                    <a:srgbClr val="000000">
                      <a:alpha val="43137"/>
                    </a:srgbClr>
                  </a:outerShdw>
                </a:effectLst>
                <a:latin typeface="Times New Roman" pitchFamily="18" charset="0"/>
              </a:rPr>
              <a:t>Rate</a:t>
            </a:r>
            <a:endParaRPr lang="en-US" sz="36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72715" name="Rectangle 10"/>
          <p:cNvSpPr>
            <a:spLocks noChangeArrowheads="1"/>
          </p:cNvSpPr>
          <p:nvPr/>
        </p:nvSpPr>
        <p:spPr bwMode="auto">
          <a:xfrm>
            <a:off x="381000" y="1293813"/>
            <a:ext cx="7924800" cy="954087"/>
          </a:xfrm>
          <a:prstGeom prst="rect">
            <a:avLst/>
          </a:prstGeom>
          <a:solidFill>
            <a:schemeClr val="bg1"/>
          </a:solidFill>
          <a:ln w="9525">
            <a:noFill/>
            <a:miter lim="800000"/>
            <a:headEnd/>
            <a:tailEnd/>
          </a:ln>
        </p:spPr>
        <p:txBody>
          <a:bodyPr>
            <a:spAutoFit/>
          </a:bodyPr>
          <a:lstStyle/>
          <a:p>
            <a:pPr algn="just" eaLnBrk="0" hangingPunct="0"/>
            <a:r>
              <a:rPr lang="en-US" altLang="en-US" sz="2800">
                <a:latin typeface="Times New Roman" pitchFamily="18" charset="0"/>
              </a:rPr>
              <a:t>For a noiseless channel, the Nyquist bit rate formula defines the theoretical maximum bit rate.</a:t>
            </a:r>
          </a:p>
        </p:txBody>
      </p:sp>
      <p:pic>
        <p:nvPicPr>
          <p:cNvPr id="72716" name="Picture 2"/>
          <p:cNvPicPr>
            <a:picLocks noChangeAspect="1" noChangeArrowheads="1"/>
          </p:cNvPicPr>
          <p:nvPr/>
        </p:nvPicPr>
        <p:blipFill>
          <a:blip r:embed="rId3"/>
          <a:srcRect/>
          <a:stretch>
            <a:fillRect/>
          </a:stretch>
        </p:blipFill>
        <p:spPr bwMode="auto">
          <a:xfrm>
            <a:off x="685800" y="2438400"/>
            <a:ext cx="6134100" cy="857250"/>
          </a:xfrm>
          <a:prstGeom prst="rect">
            <a:avLst/>
          </a:prstGeom>
          <a:noFill/>
          <a:ln w="9525">
            <a:noFill/>
            <a:miter lim="800000"/>
            <a:headEnd/>
            <a:tailEnd/>
          </a:ln>
        </p:spPr>
      </p:pic>
      <p:sp>
        <p:nvSpPr>
          <p:cNvPr id="13" name="Rectangle 12"/>
          <p:cNvSpPr/>
          <p:nvPr/>
        </p:nvSpPr>
        <p:spPr>
          <a:xfrm>
            <a:off x="304800" y="3276600"/>
            <a:ext cx="8610600" cy="3231654"/>
          </a:xfrm>
          <a:prstGeom prst="rect">
            <a:avLst/>
          </a:prstGeom>
        </p:spPr>
        <p:txBody>
          <a:bodyPr wrap="square">
            <a:spAutoFit/>
          </a:bodyPr>
          <a:lstStyle/>
          <a:p>
            <a:r>
              <a:rPr lang="en-US" sz="2800" b="0" i="0" dirty="0" smtClean="0"/>
              <a:t>Where</a:t>
            </a:r>
          </a:p>
          <a:p>
            <a:pPr>
              <a:buFont typeface="Arial" pitchFamily="34" charset="0"/>
              <a:buChar char="•"/>
            </a:pPr>
            <a:r>
              <a:rPr lang="en-US" sz="2800" b="0" i="0" dirty="0" smtClean="0"/>
              <a:t>bandwidth is the bandwidth of the channel.</a:t>
            </a:r>
          </a:p>
          <a:p>
            <a:pPr>
              <a:buFont typeface="Arial" pitchFamily="34" charset="0"/>
              <a:buChar char="•"/>
            </a:pPr>
            <a:r>
              <a:rPr lang="en-US" sz="2800" b="0" dirty="0" smtClean="0"/>
              <a:t>L </a:t>
            </a:r>
            <a:r>
              <a:rPr lang="en-US" sz="2800" b="0" i="0" dirty="0" smtClean="0"/>
              <a:t>is the number of signal levels used to represent data.</a:t>
            </a:r>
          </a:p>
          <a:p>
            <a:pPr>
              <a:buFont typeface="Arial" pitchFamily="34" charset="0"/>
              <a:buChar char="•"/>
            </a:pPr>
            <a:r>
              <a:rPr lang="en-US" sz="2800" b="0" i="0" dirty="0" err="1" smtClean="0"/>
              <a:t>BitRate</a:t>
            </a:r>
            <a:r>
              <a:rPr lang="en-US" sz="2800" b="0" i="0" dirty="0" smtClean="0"/>
              <a:t> is the bit rate in bits per second.</a:t>
            </a:r>
            <a:br>
              <a:rPr lang="en-US" sz="2800" b="0" i="0" dirty="0" smtClean="0"/>
            </a:br>
            <a:r>
              <a:rPr lang="en-US" i="0" dirty="0" smtClean="0"/>
              <a:t/>
            </a:r>
            <a:br>
              <a:rPr lang="en-US" i="0" dirty="0" smtClean="0"/>
            </a:b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3"/>
          <p:cNvSpPr>
            <a:spLocks noGrp="1" noChangeArrowheads="1"/>
          </p:cNvSpPr>
          <p:nvPr>
            <p:ph type="sldNum" sz="quarter" idx="10"/>
          </p:nvPr>
        </p:nvSpPr>
        <p:spPr>
          <a:noFill/>
        </p:spPr>
        <p:txBody>
          <a:bodyPr/>
          <a:lstStyle/>
          <a:p>
            <a:r>
              <a:rPr lang="en-US" altLang="en-US"/>
              <a:t>3.</a:t>
            </a:r>
            <a:fld id="{751742EB-7417-47CE-BD55-E9F230528B50}" type="slidenum">
              <a:rPr lang="en-US" altLang="en-US"/>
              <a:pPr/>
              <a:t>47</a:t>
            </a:fld>
            <a:endParaRPr lang="en-US" altLang="en-US"/>
          </a:p>
        </p:txBody>
      </p:sp>
      <p:sp>
        <p:nvSpPr>
          <p:cNvPr id="74755" name="Text Box 20"/>
          <p:cNvSpPr txBox="1">
            <a:spLocks noChangeArrowheads="1"/>
          </p:cNvSpPr>
          <p:nvPr/>
        </p:nvSpPr>
        <p:spPr bwMode="auto">
          <a:xfrm>
            <a:off x="76200" y="696913"/>
            <a:ext cx="8839200" cy="1384300"/>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Consider a noiseless channel with a bandwidth of 3000 Hz transmitting a signal with two signal levels. The maximum bit rate can be calculated as</a:t>
            </a:r>
          </a:p>
        </p:txBody>
      </p:sp>
      <p:grpSp>
        <p:nvGrpSpPr>
          <p:cNvPr id="74756" name="Group 23"/>
          <p:cNvGrpSpPr>
            <a:grpSpLocks/>
          </p:cNvGrpSpPr>
          <p:nvPr/>
        </p:nvGrpSpPr>
        <p:grpSpPr bwMode="auto">
          <a:xfrm>
            <a:off x="0" y="0"/>
            <a:ext cx="9144000" cy="609600"/>
            <a:chOff x="0" y="2448"/>
            <a:chExt cx="5760" cy="384"/>
          </a:xfrm>
        </p:grpSpPr>
        <p:sp>
          <p:nvSpPr>
            <p:cNvPr id="74758"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1877" cy="368"/>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dirty="0">
                  <a:solidFill>
                    <a:schemeClr val="bg1"/>
                  </a:solidFill>
                  <a:latin typeface="+mj-lt"/>
                  <a:ea typeface="Adobe Gothic Std B" pitchFamily="34" charset="-128"/>
                </a:rPr>
                <a:t>Example 3.34</a:t>
              </a:r>
            </a:p>
          </p:txBody>
        </p:sp>
      </p:grpSp>
      <p:pic>
        <p:nvPicPr>
          <p:cNvPr id="74757" name="Picture 3"/>
          <p:cNvPicPr>
            <a:picLocks noChangeAspect="1" noChangeArrowheads="1"/>
          </p:cNvPicPr>
          <p:nvPr/>
        </p:nvPicPr>
        <p:blipFill>
          <a:blip r:embed="rId3"/>
          <a:srcRect/>
          <a:stretch>
            <a:fillRect/>
          </a:stretch>
        </p:blipFill>
        <p:spPr bwMode="auto">
          <a:xfrm>
            <a:off x="2109788" y="3181350"/>
            <a:ext cx="4924425" cy="552450"/>
          </a:xfrm>
          <a:prstGeom prst="rect">
            <a:avLst/>
          </a:prstGeom>
          <a:noFill/>
          <a:ln w="9525">
            <a:noFill/>
            <a:miter lim="800000"/>
            <a:headEnd/>
            <a:tailEnd/>
          </a:ln>
        </p:spPr>
      </p:pic>
      <p:sp>
        <p:nvSpPr>
          <p:cNvPr id="8" name="TextBox 7"/>
          <p:cNvSpPr txBox="1"/>
          <p:nvPr/>
        </p:nvSpPr>
        <p:spPr>
          <a:xfrm>
            <a:off x="1295400" y="2495550"/>
            <a:ext cx="1905000" cy="584775"/>
          </a:xfrm>
          <a:prstGeom prst="rect">
            <a:avLst/>
          </a:prstGeom>
          <a:noFill/>
        </p:spPr>
        <p:txBody>
          <a:bodyPr wrap="square" rtlCol="0">
            <a:spAutoFit/>
          </a:bodyPr>
          <a:lstStyle/>
          <a:p>
            <a:r>
              <a:rPr lang="en-US" dirty="0" smtClean="0"/>
              <a:t>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4757"/>
                                        </p:tgtEl>
                                        <p:attrNameLst>
                                          <p:attrName>style.visibility</p:attrName>
                                        </p:attrNameLst>
                                      </p:cBhvr>
                                      <p:to>
                                        <p:strVal val="visible"/>
                                      </p:to>
                                    </p:set>
                                    <p:anim calcmode="lin" valueType="num">
                                      <p:cBhvr additive="base">
                                        <p:cTn id="11" dur="500" fill="hold"/>
                                        <p:tgtEl>
                                          <p:spTgt spid="74757"/>
                                        </p:tgtEl>
                                        <p:attrNameLst>
                                          <p:attrName>ppt_x</p:attrName>
                                        </p:attrNameLst>
                                      </p:cBhvr>
                                      <p:tavLst>
                                        <p:tav tm="0">
                                          <p:val>
                                            <p:strVal val="#ppt_x"/>
                                          </p:val>
                                        </p:tav>
                                        <p:tav tm="100000">
                                          <p:val>
                                            <p:strVal val="#ppt_x"/>
                                          </p:val>
                                        </p:tav>
                                      </p:tavLst>
                                    </p:anim>
                                    <p:anim calcmode="lin" valueType="num">
                                      <p:cBhvr additive="base">
                                        <p:cTn id="12" dur="500" fill="hold"/>
                                        <p:tgtEl>
                                          <p:spTgt spid="747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3"/>
          <p:cNvSpPr>
            <a:spLocks noGrp="1" noChangeArrowheads="1"/>
          </p:cNvSpPr>
          <p:nvPr>
            <p:ph type="sldNum" sz="quarter" idx="10"/>
          </p:nvPr>
        </p:nvSpPr>
        <p:spPr>
          <a:noFill/>
        </p:spPr>
        <p:txBody>
          <a:bodyPr/>
          <a:lstStyle/>
          <a:p>
            <a:r>
              <a:rPr lang="en-US" altLang="en-US"/>
              <a:t>3.</a:t>
            </a:r>
            <a:fld id="{653E282E-1448-4CB4-BE54-AEDB1E8ECB20}" type="slidenum">
              <a:rPr lang="en-US" altLang="en-US"/>
              <a:pPr/>
              <a:t>48</a:t>
            </a:fld>
            <a:endParaRPr lang="en-US" altLang="en-US"/>
          </a:p>
        </p:txBody>
      </p:sp>
      <p:sp>
        <p:nvSpPr>
          <p:cNvPr id="75779" name="Text Box 20"/>
          <p:cNvSpPr txBox="1">
            <a:spLocks noChangeArrowheads="1"/>
          </p:cNvSpPr>
          <p:nvPr/>
        </p:nvSpPr>
        <p:spPr bwMode="auto">
          <a:xfrm>
            <a:off x="76200" y="696913"/>
            <a:ext cx="8839200" cy="1384300"/>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Consider the same noiseless channel transmitting a signal with four signal levels (for each level, we send 2 bits). The maximum bit rate can be calculated as</a:t>
            </a:r>
          </a:p>
        </p:txBody>
      </p:sp>
      <p:grpSp>
        <p:nvGrpSpPr>
          <p:cNvPr id="75780" name="Group 23"/>
          <p:cNvGrpSpPr>
            <a:grpSpLocks/>
          </p:cNvGrpSpPr>
          <p:nvPr/>
        </p:nvGrpSpPr>
        <p:grpSpPr bwMode="auto">
          <a:xfrm>
            <a:off x="0" y="0"/>
            <a:ext cx="9144000" cy="609600"/>
            <a:chOff x="0" y="2448"/>
            <a:chExt cx="5760" cy="384"/>
          </a:xfrm>
        </p:grpSpPr>
        <p:sp>
          <p:nvSpPr>
            <p:cNvPr id="75782"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1877" cy="368"/>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dirty="0">
                  <a:solidFill>
                    <a:schemeClr val="bg1"/>
                  </a:solidFill>
                  <a:latin typeface="+mj-lt"/>
                  <a:ea typeface="Adobe Gothic Std B" pitchFamily="34" charset="-128"/>
                </a:rPr>
                <a:t>Example 3.35</a:t>
              </a:r>
            </a:p>
          </p:txBody>
        </p:sp>
      </p:grpSp>
      <p:pic>
        <p:nvPicPr>
          <p:cNvPr id="211973" name="Picture 2"/>
          <p:cNvPicPr>
            <a:picLocks noChangeAspect="1" noChangeArrowheads="1"/>
          </p:cNvPicPr>
          <p:nvPr/>
        </p:nvPicPr>
        <p:blipFill>
          <a:blip r:embed="rId3"/>
          <a:srcRect/>
          <a:stretch>
            <a:fillRect/>
          </a:stretch>
        </p:blipFill>
        <p:spPr bwMode="auto">
          <a:xfrm>
            <a:off x="2052638" y="2667000"/>
            <a:ext cx="5038725" cy="6381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1973"/>
                                        </p:tgtEl>
                                        <p:attrNameLst>
                                          <p:attrName>style.visibility</p:attrName>
                                        </p:attrNameLst>
                                      </p:cBhvr>
                                      <p:to>
                                        <p:strVal val="visible"/>
                                      </p:to>
                                    </p:set>
                                    <p:anim calcmode="lin" valueType="num">
                                      <p:cBhvr additive="base">
                                        <p:cTn id="7" dur="500" fill="hold"/>
                                        <p:tgtEl>
                                          <p:spTgt spid="211973"/>
                                        </p:tgtEl>
                                        <p:attrNameLst>
                                          <p:attrName>ppt_x</p:attrName>
                                        </p:attrNameLst>
                                      </p:cBhvr>
                                      <p:tavLst>
                                        <p:tav tm="0">
                                          <p:val>
                                            <p:strVal val="#ppt_x"/>
                                          </p:val>
                                        </p:tav>
                                        <p:tav tm="100000">
                                          <p:val>
                                            <p:strVal val="#ppt_x"/>
                                          </p:val>
                                        </p:tav>
                                      </p:tavLst>
                                    </p:anim>
                                    <p:anim calcmode="lin" valueType="num">
                                      <p:cBhvr additive="base">
                                        <p:cTn id="8" dur="500" fill="hold"/>
                                        <p:tgtEl>
                                          <p:spTgt spid="2119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3"/>
          <p:cNvSpPr>
            <a:spLocks noGrp="1" noChangeArrowheads="1"/>
          </p:cNvSpPr>
          <p:nvPr>
            <p:ph type="sldNum" sz="quarter" idx="10"/>
          </p:nvPr>
        </p:nvSpPr>
        <p:spPr>
          <a:noFill/>
        </p:spPr>
        <p:txBody>
          <a:bodyPr/>
          <a:lstStyle/>
          <a:p>
            <a:r>
              <a:rPr lang="en-US" altLang="en-US"/>
              <a:t>3.</a:t>
            </a:r>
            <a:fld id="{C3FED29E-9D4B-4330-8733-E65641743304}" type="slidenum">
              <a:rPr lang="en-US" altLang="en-US"/>
              <a:pPr/>
              <a:t>49</a:t>
            </a:fld>
            <a:endParaRPr lang="en-US" altLang="en-US"/>
          </a:p>
        </p:txBody>
      </p:sp>
      <p:sp>
        <p:nvSpPr>
          <p:cNvPr id="76803" name="Text Box 20"/>
          <p:cNvSpPr txBox="1">
            <a:spLocks noChangeArrowheads="1"/>
          </p:cNvSpPr>
          <p:nvPr/>
        </p:nvSpPr>
        <p:spPr bwMode="auto">
          <a:xfrm>
            <a:off x="76200" y="696913"/>
            <a:ext cx="8839200" cy="954087"/>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We need to send 265 kbps over a noiseless channel with a bandwidth of 20 kHz. How many signal levels do we need?</a:t>
            </a:r>
          </a:p>
        </p:txBody>
      </p:sp>
      <p:grpSp>
        <p:nvGrpSpPr>
          <p:cNvPr id="76804" name="Group 23"/>
          <p:cNvGrpSpPr>
            <a:grpSpLocks/>
          </p:cNvGrpSpPr>
          <p:nvPr/>
        </p:nvGrpSpPr>
        <p:grpSpPr bwMode="auto">
          <a:xfrm>
            <a:off x="0" y="0"/>
            <a:ext cx="9144000" cy="609600"/>
            <a:chOff x="0" y="2448"/>
            <a:chExt cx="5760" cy="384"/>
          </a:xfrm>
        </p:grpSpPr>
        <p:sp>
          <p:nvSpPr>
            <p:cNvPr id="76808"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1877" cy="368"/>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dirty="0">
                  <a:solidFill>
                    <a:schemeClr val="bg1"/>
                  </a:solidFill>
                  <a:latin typeface="+mj-lt"/>
                  <a:ea typeface="Adobe Gothic Std B" pitchFamily="34" charset="-128"/>
                </a:rPr>
                <a:t>Example 3.36</a:t>
              </a:r>
            </a:p>
          </p:txBody>
        </p:sp>
      </p:grpSp>
      <p:sp>
        <p:nvSpPr>
          <p:cNvPr id="214021" name="Text Box 20"/>
          <p:cNvSpPr txBox="1">
            <a:spLocks noChangeArrowheads="1"/>
          </p:cNvSpPr>
          <p:nvPr/>
        </p:nvSpPr>
        <p:spPr bwMode="auto">
          <a:xfrm>
            <a:off x="76200" y="2209800"/>
            <a:ext cx="8839200" cy="954088"/>
          </a:xfrm>
          <a:prstGeom prst="rect">
            <a:avLst/>
          </a:prstGeom>
          <a:noFill/>
          <a:ln w="9525">
            <a:noFill/>
            <a:miter lim="800000"/>
            <a:headEnd/>
            <a:tailEnd/>
          </a:ln>
        </p:spPr>
        <p:txBody>
          <a:bodyPr>
            <a:spAutoFit/>
          </a:bodyPr>
          <a:lstStyle/>
          <a:p>
            <a:pPr algn="just" eaLnBrk="0" hangingPunct="0"/>
            <a:r>
              <a:rPr lang="en-US" altLang="en-US" sz="2800" i="0">
                <a:solidFill>
                  <a:srgbClr val="FF0000"/>
                </a:solidFill>
                <a:latin typeface="Times New Roman" pitchFamily="18" charset="0"/>
                <a:cs typeface="Times New Roman" pitchFamily="18" charset="0"/>
              </a:rPr>
              <a:t>Solution</a:t>
            </a:r>
          </a:p>
          <a:p>
            <a:pPr algn="just" eaLnBrk="0" hangingPunct="0"/>
            <a:r>
              <a:rPr lang="en-US" altLang="en-US" sz="2800" b="0" i="0">
                <a:latin typeface="Times New Roman" pitchFamily="18" charset="0"/>
                <a:cs typeface="Times New Roman" pitchFamily="18" charset="0"/>
              </a:rPr>
              <a:t>We can use the Nyquist formula as shown:</a:t>
            </a:r>
          </a:p>
        </p:txBody>
      </p:sp>
      <p:sp>
        <p:nvSpPr>
          <p:cNvPr id="76806" name="Text Box 20"/>
          <p:cNvSpPr txBox="1">
            <a:spLocks noChangeArrowheads="1"/>
          </p:cNvSpPr>
          <p:nvPr/>
        </p:nvSpPr>
        <p:spPr bwMode="auto">
          <a:xfrm>
            <a:off x="76200" y="3922713"/>
            <a:ext cx="8839200" cy="1816100"/>
          </a:xfrm>
          <a:prstGeom prst="rect">
            <a:avLst/>
          </a:prstGeom>
          <a:noFill/>
          <a:ln w="9525">
            <a:noFill/>
            <a:miter lim="800000"/>
            <a:headEnd/>
            <a:tailEnd/>
          </a:ln>
        </p:spPr>
        <p:txBody>
          <a:bodyPr>
            <a:spAutoFit/>
          </a:bodyPr>
          <a:lstStyle/>
          <a:p>
            <a:pPr algn="just" eaLnBrk="0" hangingPunct="0"/>
            <a:r>
              <a:rPr lang="en-US" altLang="en-US" sz="2800" b="0" i="0" dirty="0">
                <a:latin typeface="Times New Roman" pitchFamily="18" charset="0"/>
                <a:cs typeface="Times New Roman" pitchFamily="18" charset="0"/>
              </a:rPr>
              <a:t>Since this result is not a power of 2, we need to either increase the number of levels or reduce the bit rate. If we have 128 levels, the bit rate is 280 kbps. If we have 64 levels, the bit rate is 240 kbps.</a:t>
            </a:r>
          </a:p>
        </p:txBody>
      </p:sp>
      <p:pic>
        <p:nvPicPr>
          <p:cNvPr id="214023" name="Picture 2"/>
          <p:cNvPicPr>
            <a:picLocks noChangeAspect="1" noChangeArrowheads="1"/>
          </p:cNvPicPr>
          <p:nvPr/>
        </p:nvPicPr>
        <p:blipFill>
          <a:blip r:embed="rId3"/>
          <a:srcRect/>
          <a:stretch>
            <a:fillRect/>
          </a:stretch>
        </p:blipFill>
        <p:spPr bwMode="auto">
          <a:xfrm>
            <a:off x="892175" y="3413125"/>
            <a:ext cx="7642225" cy="4730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4021"/>
                                        </p:tgtEl>
                                        <p:attrNameLst>
                                          <p:attrName>style.visibility</p:attrName>
                                        </p:attrNameLst>
                                      </p:cBhvr>
                                      <p:to>
                                        <p:strVal val="visible"/>
                                      </p:to>
                                    </p:set>
                                    <p:anim calcmode="lin" valueType="num">
                                      <p:cBhvr additive="base">
                                        <p:cTn id="7" dur="500" fill="hold"/>
                                        <p:tgtEl>
                                          <p:spTgt spid="214021"/>
                                        </p:tgtEl>
                                        <p:attrNameLst>
                                          <p:attrName>ppt_x</p:attrName>
                                        </p:attrNameLst>
                                      </p:cBhvr>
                                      <p:tavLst>
                                        <p:tav tm="0">
                                          <p:val>
                                            <p:strVal val="#ppt_x"/>
                                          </p:val>
                                        </p:tav>
                                        <p:tav tm="100000">
                                          <p:val>
                                            <p:strVal val="#ppt_x"/>
                                          </p:val>
                                        </p:tav>
                                      </p:tavLst>
                                    </p:anim>
                                    <p:anim calcmode="lin" valueType="num">
                                      <p:cBhvr additive="base">
                                        <p:cTn id="8" dur="500" fill="hold"/>
                                        <p:tgtEl>
                                          <p:spTgt spid="21402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14023"/>
                                        </p:tgtEl>
                                        <p:attrNameLst>
                                          <p:attrName>style.visibility</p:attrName>
                                        </p:attrNameLst>
                                      </p:cBhvr>
                                      <p:to>
                                        <p:strVal val="visible"/>
                                      </p:to>
                                    </p:set>
                                    <p:anim calcmode="lin" valueType="num">
                                      <p:cBhvr additive="base">
                                        <p:cTn id="11" dur="500" fill="hold"/>
                                        <p:tgtEl>
                                          <p:spTgt spid="214023"/>
                                        </p:tgtEl>
                                        <p:attrNameLst>
                                          <p:attrName>ppt_x</p:attrName>
                                        </p:attrNameLst>
                                      </p:cBhvr>
                                      <p:tavLst>
                                        <p:tav tm="0">
                                          <p:val>
                                            <p:strVal val="#ppt_x"/>
                                          </p:val>
                                        </p:tav>
                                        <p:tav tm="100000">
                                          <p:val>
                                            <p:strVal val="#ppt_x"/>
                                          </p:val>
                                        </p:tav>
                                      </p:tavLst>
                                    </p:anim>
                                    <p:anim calcmode="lin" valueType="num">
                                      <p:cBhvr additive="base">
                                        <p:cTn id="12" dur="500" fill="hold"/>
                                        <p:tgtEl>
                                          <p:spTgt spid="21402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6806"/>
                                        </p:tgtEl>
                                        <p:attrNameLst>
                                          <p:attrName>style.visibility</p:attrName>
                                        </p:attrNameLst>
                                      </p:cBhvr>
                                      <p:to>
                                        <p:strVal val="visible"/>
                                      </p:to>
                                    </p:set>
                                    <p:anim calcmode="lin" valueType="num">
                                      <p:cBhvr additive="base">
                                        <p:cTn id="17" dur="500" fill="hold"/>
                                        <p:tgtEl>
                                          <p:spTgt spid="76806"/>
                                        </p:tgtEl>
                                        <p:attrNameLst>
                                          <p:attrName>ppt_x</p:attrName>
                                        </p:attrNameLst>
                                      </p:cBhvr>
                                      <p:tavLst>
                                        <p:tav tm="0">
                                          <p:val>
                                            <p:strVal val="#ppt_x"/>
                                          </p:val>
                                        </p:tav>
                                        <p:tav tm="100000">
                                          <p:val>
                                            <p:strVal val="#ppt_x"/>
                                          </p:val>
                                        </p:tav>
                                      </p:tavLst>
                                    </p:anim>
                                    <p:anim calcmode="lin" valueType="num">
                                      <p:cBhvr additive="base">
                                        <p:cTn id="18" dur="500" fill="hold"/>
                                        <p:tgtEl>
                                          <p:spTgt spid="768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1" grpId="0"/>
      <p:bldP spid="7680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sldNum" sz="quarter" idx="10"/>
          </p:nvPr>
        </p:nvSpPr>
        <p:spPr>
          <a:noFill/>
        </p:spPr>
        <p:txBody>
          <a:bodyPr/>
          <a:lstStyle/>
          <a:p>
            <a:r>
              <a:rPr lang="en-US" altLang="en-US" dirty="0"/>
              <a:t>3.</a:t>
            </a:r>
            <a:fld id="{03CDDED9-0354-4EC7-9764-92097F39DBF9}" type="slidenum">
              <a:rPr lang="en-US" altLang="en-US"/>
              <a:pPr/>
              <a:t>5</a:t>
            </a:fld>
            <a:endParaRPr lang="en-US" altLang="en-US" dirty="0"/>
          </a:p>
        </p:txBody>
      </p:sp>
      <p:sp>
        <p:nvSpPr>
          <p:cNvPr id="7171"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altLang="en-US" sz="2000" dirty="0">
                <a:solidFill>
                  <a:srgbClr val="FF0000"/>
                </a:solidFill>
                <a:latin typeface="Times-BoldItalic"/>
              </a:rPr>
              <a:t>Figure 3.2:  </a:t>
            </a:r>
            <a:r>
              <a:rPr lang="en-US" altLang="en-US" sz="2000" dirty="0">
                <a:latin typeface="Times-BoldItalic"/>
              </a:rPr>
              <a:t>Comparison of analog and digital signals</a:t>
            </a:r>
          </a:p>
        </p:txBody>
      </p:sp>
      <p:pic>
        <p:nvPicPr>
          <p:cNvPr id="60420" name="Picture 4"/>
          <p:cNvPicPr>
            <a:picLocks noChangeAspect="1" noChangeArrowheads="1"/>
          </p:cNvPicPr>
          <p:nvPr/>
        </p:nvPicPr>
        <p:blipFill>
          <a:blip r:embed="rId3"/>
          <a:srcRect/>
          <a:stretch>
            <a:fillRect/>
          </a:stretch>
        </p:blipFill>
        <p:spPr bwMode="auto">
          <a:xfrm>
            <a:off x="381000" y="998538"/>
            <a:ext cx="3679825" cy="2336800"/>
          </a:xfrm>
          <a:prstGeom prst="rect">
            <a:avLst/>
          </a:prstGeom>
          <a:noFill/>
          <a:ln w="9525">
            <a:noFill/>
            <a:miter lim="800000"/>
            <a:headEnd/>
            <a:tailEnd/>
          </a:ln>
        </p:spPr>
      </p:pic>
      <p:pic>
        <p:nvPicPr>
          <p:cNvPr id="60422" name="Picture 6"/>
          <p:cNvPicPr>
            <a:picLocks noChangeAspect="1" noChangeArrowheads="1"/>
          </p:cNvPicPr>
          <p:nvPr/>
        </p:nvPicPr>
        <p:blipFill>
          <a:blip r:embed="rId4"/>
          <a:srcRect/>
          <a:stretch>
            <a:fillRect/>
          </a:stretch>
        </p:blipFill>
        <p:spPr bwMode="auto">
          <a:xfrm>
            <a:off x="990600" y="1828800"/>
            <a:ext cx="2330450" cy="971550"/>
          </a:xfrm>
          <a:prstGeom prst="rect">
            <a:avLst/>
          </a:prstGeom>
          <a:noFill/>
          <a:ln w="9525">
            <a:noFill/>
            <a:miter lim="800000"/>
            <a:headEnd/>
            <a:tailEnd/>
          </a:ln>
        </p:spPr>
      </p:pic>
      <p:sp>
        <p:nvSpPr>
          <p:cNvPr id="8" name="Rectangle 7"/>
          <p:cNvSpPr/>
          <p:nvPr/>
        </p:nvSpPr>
        <p:spPr>
          <a:xfrm>
            <a:off x="4343400" y="914400"/>
            <a:ext cx="4648200" cy="1200329"/>
          </a:xfrm>
          <a:prstGeom prst="rect">
            <a:avLst/>
          </a:prstGeom>
        </p:spPr>
        <p:txBody>
          <a:bodyPr wrap="square">
            <a:spAutoFit/>
          </a:bodyPr>
          <a:lstStyle/>
          <a:p>
            <a:pPr algn="just">
              <a:buFont typeface="Wingdings" pitchFamily="2" charset="2"/>
              <a:buChar char="ü"/>
            </a:pPr>
            <a:r>
              <a:rPr lang="en-US" altLang="en-US" sz="2400" b="0" i="0" dirty="0" smtClean="0">
                <a:latin typeface="Times New Roman" pitchFamily="18" charset="0"/>
              </a:rPr>
              <a:t>Analog signal take on continuous values. Example: infinite number of values in a range.</a:t>
            </a:r>
          </a:p>
        </p:txBody>
      </p:sp>
      <p:pic>
        <p:nvPicPr>
          <p:cNvPr id="1026" name="Picture 2"/>
          <p:cNvPicPr>
            <a:picLocks noChangeAspect="1" noChangeArrowheads="1"/>
          </p:cNvPicPr>
          <p:nvPr/>
        </p:nvPicPr>
        <p:blipFill>
          <a:blip r:embed="rId5"/>
          <a:srcRect/>
          <a:stretch>
            <a:fillRect/>
          </a:stretch>
        </p:blipFill>
        <p:spPr bwMode="auto">
          <a:xfrm>
            <a:off x="0" y="3971925"/>
            <a:ext cx="5133975" cy="2886075"/>
          </a:xfrm>
          <a:prstGeom prst="rect">
            <a:avLst/>
          </a:prstGeom>
          <a:noFill/>
          <a:ln w="9525">
            <a:noFill/>
            <a:miter lim="800000"/>
            <a:headEnd/>
            <a:tailEnd/>
          </a:ln>
          <a:effectLst/>
        </p:spPr>
      </p:pic>
      <p:sp>
        <p:nvSpPr>
          <p:cNvPr id="10" name="TextBox 9"/>
          <p:cNvSpPr txBox="1"/>
          <p:nvPr/>
        </p:nvSpPr>
        <p:spPr>
          <a:xfrm>
            <a:off x="4495800" y="2590800"/>
            <a:ext cx="4648200" cy="830997"/>
          </a:xfrm>
          <a:prstGeom prst="rect">
            <a:avLst/>
          </a:prstGeom>
          <a:noFill/>
        </p:spPr>
        <p:txBody>
          <a:bodyPr wrap="square" rtlCol="0">
            <a:spAutoFit/>
          </a:bodyPr>
          <a:lstStyle/>
          <a:p>
            <a:r>
              <a:rPr lang="en-US" altLang="en-US" sz="2400" b="0" i="0" dirty="0" smtClean="0">
                <a:latin typeface="Times New Roman" pitchFamily="18" charset="0"/>
              </a:rPr>
              <a:t>Digital signal take on discrete values, Example: 0,1.</a:t>
            </a:r>
            <a:endParaRPr lang="en-US" dirty="0"/>
          </a:p>
        </p:txBody>
      </p:sp>
      <p:sp>
        <p:nvSpPr>
          <p:cNvPr id="11" name="TextBox 10"/>
          <p:cNvSpPr txBox="1"/>
          <p:nvPr/>
        </p:nvSpPr>
        <p:spPr>
          <a:xfrm>
            <a:off x="4648200" y="3886200"/>
            <a:ext cx="4114800" cy="1569660"/>
          </a:xfrm>
          <a:prstGeom prst="rect">
            <a:avLst/>
          </a:prstGeom>
          <a:noFill/>
        </p:spPr>
        <p:txBody>
          <a:bodyPr wrap="square" rtlCol="0">
            <a:spAutoFit/>
          </a:bodyPr>
          <a:lstStyle/>
          <a:p>
            <a:r>
              <a:rPr lang="en-US" altLang="en-US" sz="2400" b="0" i="0" dirty="0" smtClean="0">
                <a:latin typeface="Times New Roman" pitchFamily="18" charset="0"/>
              </a:rPr>
              <a:t>In data communications, we commonly use periodic analog signals and non-periodic digital signals.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4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60422"/>
                                        </p:tgtEl>
                                        <p:attrNameLst>
                                          <p:attrName>style.visibility</p:attrName>
                                        </p:attrNameLst>
                                      </p:cBhvr>
                                      <p:to>
                                        <p:strVal val="visible"/>
                                      </p:to>
                                    </p:set>
                                    <p:animEffect transition="in" filter="wipe(left)">
                                      <p:cBhvr>
                                        <p:cTn id="11" dur="2000"/>
                                        <p:tgtEl>
                                          <p:spTgt spid="60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3"/>
          <p:cNvSpPr>
            <a:spLocks noGrp="1" noChangeArrowheads="1"/>
          </p:cNvSpPr>
          <p:nvPr>
            <p:ph type="sldNum" sz="quarter" idx="10"/>
          </p:nvPr>
        </p:nvSpPr>
        <p:spPr>
          <a:noFill/>
        </p:spPr>
        <p:txBody>
          <a:bodyPr/>
          <a:lstStyle/>
          <a:p>
            <a:r>
              <a:rPr lang="en-US" altLang="en-US"/>
              <a:t>3.</a:t>
            </a:r>
            <a:fld id="{80E45849-0AE6-48EC-8388-14D95B93018B}" type="slidenum">
              <a:rPr lang="en-US" altLang="en-US"/>
              <a:pPr/>
              <a:t>50</a:t>
            </a:fld>
            <a:endParaRPr lang="en-US" altLang="en-US"/>
          </a:p>
        </p:txBody>
      </p:sp>
      <p:sp>
        <p:nvSpPr>
          <p:cNvPr id="77827"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7782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77829"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7783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7783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77832"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7783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202" name="Text Box 9"/>
          <p:cNvSpPr txBox="1">
            <a:spLocks noChangeArrowheads="1"/>
          </p:cNvSpPr>
          <p:nvPr/>
        </p:nvSpPr>
        <p:spPr bwMode="auto">
          <a:xfrm>
            <a:off x="1143000" y="0"/>
            <a:ext cx="7969250" cy="646113"/>
          </a:xfrm>
          <a:prstGeom prst="rect">
            <a:avLst/>
          </a:prstGeom>
          <a:noFill/>
          <a:ln>
            <a:noFill/>
          </a:ln>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dirty="0" smtClean="0">
                <a:solidFill>
                  <a:schemeClr val="hlink"/>
                </a:solidFill>
                <a:effectLst>
                  <a:outerShdw blurRad="38100" dist="38100" dir="2700000" algn="tl">
                    <a:srgbClr val="000000">
                      <a:alpha val="43137"/>
                    </a:srgbClr>
                  </a:outerShdw>
                </a:effectLst>
                <a:latin typeface="Times New Roman" pitchFamily="18" charset="0"/>
              </a:rPr>
              <a:t>3.5.2  </a:t>
            </a:r>
            <a:r>
              <a:rPr lang="en-US" sz="3600" dirty="0">
                <a:solidFill>
                  <a:schemeClr val="hlink"/>
                </a:solidFill>
                <a:effectLst>
                  <a:outerShdw blurRad="38100" dist="38100" dir="2700000" algn="tl">
                    <a:srgbClr val="000000">
                      <a:alpha val="43137"/>
                    </a:srgbClr>
                  </a:outerShdw>
                </a:effectLst>
                <a:latin typeface="Times New Roman" pitchFamily="18" charset="0"/>
              </a:rPr>
              <a:t>Noisy Channel: Shannon Capacity</a:t>
            </a:r>
          </a:p>
        </p:txBody>
      </p:sp>
      <p:sp>
        <p:nvSpPr>
          <p:cNvPr id="77835" name="Rectangle 10"/>
          <p:cNvSpPr>
            <a:spLocks noChangeArrowheads="1"/>
          </p:cNvSpPr>
          <p:nvPr/>
        </p:nvSpPr>
        <p:spPr bwMode="auto">
          <a:xfrm>
            <a:off x="381000" y="1293813"/>
            <a:ext cx="7924800" cy="2246312"/>
          </a:xfrm>
          <a:prstGeom prst="rect">
            <a:avLst/>
          </a:prstGeom>
          <a:solidFill>
            <a:schemeClr val="bg1"/>
          </a:solidFill>
          <a:ln w="9525">
            <a:noFill/>
            <a:miter lim="800000"/>
            <a:headEnd/>
            <a:tailEnd/>
          </a:ln>
        </p:spPr>
        <p:txBody>
          <a:bodyPr>
            <a:spAutoFit/>
          </a:bodyPr>
          <a:lstStyle/>
          <a:p>
            <a:pPr algn="just" eaLnBrk="0" hangingPunct="0"/>
            <a:r>
              <a:rPr lang="en-US" altLang="en-US" sz="2800" b="0" i="0" dirty="0">
                <a:latin typeface="Times New Roman" pitchFamily="18" charset="0"/>
              </a:rPr>
              <a:t>In reality, we cannot have a noiseless channel; the channel is always noisy. In 1944, Claude Shannon introduced a formula, called the Shannon capacity, to determine the theoretical highest data rate for a noisy channel:</a:t>
            </a:r>
          </a:p>
        </p:txBody>
      </p:sp>
      <p:pic>
        <p:nvPicPr>
          <p:cNvPr id="77836" name="Picture 2"/>
          <p:cNvPicPr>
            <a:picLocks noChangeAspect="1" noChangeArrowheads="1"/>
          </p:cNvPicPr>
          <p:nvPr/>
        </p:nvPicPr>
        <p:blipFill>
          <a:blip r:embed="rId3"/>
          <a:srcRect/>
          <a:stretch>
            <a:fillRect/>
          </a:stretch>
        </p:blipFill>
        <p:spPr bwMode="auto">
          <a:xfrm>
            <a:off x="1143000" y="3810000"/>
            <a:ext cx="6629400" cy="514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3"/>
          <p:cNvSpPr>
            <a:spLocks noGrp="1" noChangeArrowheads="1"/>
          </p:cNvSpPr>
          <p:nvPr>
            <p:ph type="sldNum" sz="quarter" idx="10"/>
          </p:nvPr>
        </p:nvSpPr>
        <p:spPr>
          <a:noFill/>
        </p:spPr>
        <p:txBody>
          <a:bodyPr/>
          <a:lstStyle/>
          <a:p>
            <a:r>
              <a:rPr lang="en-US" altLang="en-US"/>
              <a:t>3.</a:t>
            </a:r>
            <a:fld id="{85048E35-9E3E-4AF0-9A63-9484EA618DFF}" type="slidenum">
              <a:rPr lang="en-US" altLang="en-US"/>
              <a:pPr/>
              <a:t>51</a:t>
            </a:fld>
            <a:endParaRPr lang="en-US" altLang="en-US"/>
          </a:p>
        </p:txBody>
      </p:sp>
      <p:sp>
        <p:nvSpPr>
          <p:cNvPr id="78851" name="Text Box 20"/>
          <p:cNvSpPr txBox="1">
            <a:spLocks noChangeArrowheads="1"/>
          </p:cNvSpPr>
          <p:nvPr/>
        </p:nvSpPr>
        <p:spPr bwMode="auto">
          <a:xfrm>
            <a:off x="76200" y="696913"/>
            <a:ext cx="8839200" cy="1816100"/>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Consider an extremely noisy channel in which the value of the signal-to-noise ratio is almost zero. In other words, the noise is so strong that the signal is faint. For this channel the capacity C is calculated as</a:t>
            </a:r>
          </a:p>
        </p:txBody>
      </p:sp>
      <p:grpSp>
        <p:nvGrpSpPr>
          <p:cNvPr id="78852" name="Group 23"/>
          <p:cNvGrpSpPr>
            <a:grpSpLocks/>
          </p:cNvGrpSpPr>
          <p:nvPr/>
        </p:nvGrpSpPr>
        <p:grpSpPr bwMode="auto">
          <a:xfrm>
            <a:off x="0" y="0"/>
            <a:ext cx="9144000" cy="609600"/>
            <a:chOff x="0" y="2448"/>
            <a:chExt cx="5760" cy="384"/>
          </a:xfrm>
        </p:grpSpPr>
        <p:sp>
          <p:nvSpPr>
            <p:cNvPr id="78855"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1877" cy="368"/>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dirty="0">
                  <a:solidFill>
                    <a:schemeClr val="bg1"/>
                  </a:solidFill>
                  <a:latin typeface="+mj-lt"/>
                  <a:ea typeface="Adobe Gothic Std B" pitchFamily="34" charset="-128"/>
                </a:rPr>
                <a:t>Example 3.37</a:t>
              </a:r>
            </a:p>
          </p:txBody>
        </p:sp>
      </p:grpSp>
      <p:sp>
        <p:nvSpPr>
          <p:cNvPr id="78853" name="Text Box 20"/>
          <p:cNvSpPr txBox="1">
            <a:spLocks noChangeArrowheads="1"/>
          </p:cNvSpPr>
          <p:nvPr/>
        </p:nvSpPr>
        <p:spPr bwMode="auto">
          <a:xfrm>
            <a:off x="76200" y="3594100"/>
            <a:ext cx="8839200" cy="1385888"/>
          </a:xfrm>
          <a:prstGeom prst="rect">
            <a:avLst/>
          </a:prstGeom>
          <a:noFill/>
          <a:ln w="9525">
            <a:noFill/>
            <a:miter lim="800000"/>
            <a:headEnd/>
            <a:tailEnd/>
          </a:ln>
        </p:spPr>
        <p:txBody>
          <a:bodyPr>
            <a:spAutoFit/>
          </a:bodyPr>
          <a:lstStyle/>
          <a:p>
            <a:pPr algn="just" eaLnBrk="0" hangingPunct="0"/>
            <a:r>
              <a:rPr lang="en-US" altLang="en-US" sz="2800" b="0" i="0" dirty="0">
                <a:latin typeface="Times New Roman" pitchFamily="18" charset="0"/>
                <a:cs typeface="Times New Roman" pitchFamily="18" charset="0"/>
              </a:rPr>
              <a:t>This means that the capacity of this channel is zero regardless of the bandwidth. In other</a:t>
            </a:r>
          </a:p>
          <a:p>
            <a:pPr algn="just" eaLnBrk="0" hangingPunct="0"/>
            <a:r>
              <a:rPr lang="en-US" altLang="en-US" sz="2800" b="0" i="0" dirty="0">
                <a:latin typeface="Times New Roman" pitchFamily="18" charset="0"/>
                <a:cs typeface="Times New Roman" pitchFamily="18" charset="0"/>
              </a:rPr>
              <a:t>words, we cannot receive any data through this channel.</a:t>
            </a:r>
          </a:p>
        </p:txBody>
      </p:sp>
      <p:pic>
        <p:nvPicPr>
          <p:cNvPr id="78854" name="Picture 2"/>
          <p:cNvPicPr>
            <a:picLocks noChangeAspect="1" noChangeArrowheads="1"/>
          </p:cNvPicPr>
          <p:nvPr/>
        </p:nvPicPr>
        <p:blipFill>
          <a:blip r:embed="rId3"/>
          <a:srcRect/>
          <a:stretch>
            <a:fillRect/>
          </a:stretch>
        </p:blipFill>
        <p:spPr bwMode="auto">
          <a:xfrm>
            <a:off x="866775" y="2819400"/>
            <a:ext cx="7410450" cy="533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8853"/>
                                        </p:tgtEl>
                                        <p:attrNameLst>
                                          <p:attrName>style.visibility</p:attrName>
                                        </p:attrNameLst>
                                      </p:cBhvr>
                                      <p:to>
                                        <p:strVal val="visible"/>
                                      </p:to>
                                    </p:set>
                                    <p:anim calcmode="lin" valueType="num">
                                      <p:cBhvr additive="base">
                                        <p:cTn id="7" dur="500" fill="hold"/>
                                        <p:tgtEl>
                                          <p:spTgt spid="78853"/>
                                        </p:tgtEl>
                                        <p:attrNameLst>
                                          <p:attrName>ppt_x</p:attrName>
                                        </p:attrNameLst>
                                      </p:cBhvr>
                                      <p:tavLst>
                                        <p:tav tm="0">
                                          <p:val>
                                            <p:strVal val="#ppt_x"/>
                                          </p:val>
                                        </p:tav>
                                        <p:tav tm="100000">
                                          <p:val>
                                            <p:strVal val="#ppt_x"/>
                                          </p:val>
                                        </p:tav>
                                      </p:tavLst>
                                    </p:anim>
                                    <p:anim calcmode="lin" valueType="num">
                                      <p:cBhvr additive="base">
                                        <p:cTn id="8" dur="500" fill="hold"/>
                                        <p:tgtEl>
                                          <p:spTgt spid="7885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8854"/>
                                        </p:tgtEl>
                                        <p:attrNameLst>
                                          <p:attrName>style.visibility</p:attrName>
                                        </p:attrNameLst>
                                      </p:cBhvr>
                                      <p:to>
                                        <p:strVal val="visible"/>
                                      </p:to>
                                    </p:set>
                                    <p:anim calcmode="lin" valueType="num">
                                      <p:cBhvr additive="base">
                                        <p:cTn id="11" dur="500" fill="hold"/>
                                        <p:tgtEl>
                                          <p:spTgt spid="78854"/>
                                        </p:tgtEl>
                                        <p:attrNameLst>
                                          <p:attrName>ppt_x</p:attrName>
                                        </p:attrNameLst>
                                      </p:cBhvr>
                                      <p:tavLst>
                                        <p:tav tm="0">
                                          <p:val>
                                            <p:strVal val="#ppt_x"/>
                                          </p:val>
                                        </p:tav>
                                        <p:tav tm="100000">
                                          <p:val>
                                            <p:strVal val="#ppt_x"/>
                                          </p:val>
                                        </p:tav>
                                      </p:tavLst>
                                    </p:anim>
                                    <p:anim calcmode="lin" valueType="num">
                                      <p:cBhvr additive="base">
                                        <p:cTn id="12" dur="500" fill="hold"/>
                                        <p:tgtEl>
                                          <p:spTgt spid="788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3"/>
          <p:cNvSpPr>
            <a:spLocks noGrp="1" noChangeArrowheads="1"/>
          </p:cNvSpPr>
          <p:nvPr>
            <p:ph type="sldNum" sz="quarter" idx="10"/>
          </p:nvPr>
        </p:nvSpPr>
        <p:spPr>
          <a:noFill/>
        </p:spPr>
        <p:txBody>
          <a:bodyPr/>
          <a:lstStyle/>
          <a:p>
            <a:r>
              <a:rPr lang="en-US" altLang="en-US"/>
              <a:t>3.</a:t>
            </a:r>
            <a:fld id="{964AA0F8-1DAD-45B5-8C18-F5804B3484A2}" type="slidenum">
              <a:rPr lang="en-US" altLang="en-US"/>
              <a:pPr/>
              <a:t>52</a:t>
            </a:fld>
            <a:endParaRPr lang="en-US" altLang="en-US"/>
          </a:p>
        </p:txBody>
      </p:sp>
      <p:sp>
        <p:nvSpPr>
          <p:cNvPr id="79875" name="Text Box 20"/>
          <p:cNvSpPr txBox="1">
            <a:spLocks noChangeArrowheads="1"/>
          </p:cNvSpPr>
          <p:nvPr/>
        </p:nvSpPr>
        <p:spPr bwMode="auto">
          <a:xfrm>
            <a:off x="76200" y="696913"/>
            <a:ext cx="8839200" cy="2246312"/>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We can calculate the theoretical highest bit rate of a regular telephone line. A telephone line normally has a bandwidth of 3000 Hz (300 to 3300 Hz) assigned for data communications. The signal-to-noise ratio is usually 3162. For this channel the capacity is calculated as</a:t>
            </a:r>
          </a:p>
        </p:txBody>
      </p:sp>
      <p:grpSp>
        <p:nvGrpSpPr>
          <p:cNvPr id="79876" name="Group 23"/>
          <p:cNvGrpSpPr>
            <a:grpSpLocks/>
          </p:cNvGrpSpPr>
          <p:nvPr/>
        </p:nvGrpSpPr>
        <p:grpSpPr bwMode="auto">
          <a:xfrm>
            <a:off x="0" y="0"/>
            <a:ext cx="9144000" cy="609600"/>
            <a:chOff x="0" y="2448"/>
            <a:chExt cx="5760" cy="384"/>
          </a:xfrm>
        </p:grpSpPr>
        <p:sp>
          <p:nvSpPr>
            <p:cNvPr id="79879"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1877" cy="368"/>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dirty="0">
                  <a:solidFill>
                    <a:schemeClr val="bg1"/>
                  </a:solidFill>
                  <a:latin typeface="+mj-lt"/>
                  <a:ea typeface="Adobe Gothic Std B" pitchFamily="34" charset="-128"/>
                </a:rPr>
                <a:t>Example 3.38</a:t>
              </a:r>
            </a:p>
          </p:txBody>
        </p:sp>
      </p:grpSp>
      <p:sp>
        <p:nvSpPr>
          <p:cNvPr id="220165" name="Text Box 20"/>
          <p:cNvSpPr txBox="1">
            <a:spLocks noChangeArrowheads="1"/>
          </p:cNvSpPr>
          <p:nvPr/>
        </p:nvSpPr>
        <p:spPr bwMode="auto">
          <a:xfrm>
            <a:off x="76200" y="4203700"/>
            <a:ext cx="8839200" cy="1816100"/>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This means that the highest bit rate for a telephone line is 34.860 kbps. If we want to send data faster than this, we can either increase the bandwidth of the line or improve the signal-to-noise ratio.</a:t>
            </a:r>
          </a:p>
        </p:txBody>
      </p:sp>
      <p:pic>
        <p:nvPicPr>
          <p:cNvPr id="220166" name="Picture 2"/>
          <p:cNvPicPr>
            <a:picLocks noChangeAspect="1" noChangeArrowheads="1"/>
          </p:cNvPicPr>
          <p:nvPr/>
        </p:nvPicPr>
        <p:blipFill>
          <a:blip r:embed="rId3"/>
          <a:srcRect/>
          <a:stretch>
            <a:fillRect/>
          </a:stretch>
        </p:blipFill>
        <p:spPr bwMode="auto">
          <a:xfrm>
            <a:off x="200025" y="3371850"/>
            <a:ext cx="8743950" cy="5905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20166"/>
                                        </p:tgtEl>
                                        <p:attrNameLst>
                                          <p:attrName>style.visibility</p:attrName>
                                        </p:attrNameLst>
                                      </p:cBhvr>
                                      <p:to>
                                        <p:strVal val="visible"/>
                                      </p:to>
                                    </p:set>
                                    <p:anim calcmode="lin" valueType="num">
                                      <p:cBhvr additive="base">
                                        <p:cTn id="7" dur="500" fill="hold"/>
                                        <p:tgtEl>
                                          <p:spTgt spid="220166"/>
                                        </p:tgtEl>
                                        <p:attrNameLst>
                                          <p:attrName>ppt_x</p:attrName>
                                        </p:attrNameLst>
                                      </p:cBhvr>
                                      <p:tavLst>
                                        <p:tav tm="0">
                                          <p:val>
                                            <p:strVal val="#ppt_x"/>
                                          </p:val>
                                        </p:tav>
                                        <p:tav tm="100000">
                                          <p:val>
                                            <p:strVal val="#ppt_x"/>
                                          </p:val>
                                        </p:tav>
                                      </p:tavLst>
                                    </p:anim>
                                    <p:anim calcmode="lin" valueType="num">
                                      <p:cBhvr additive="base">
                                        <p:cTn id="8" dur="500" fill="hold"/>
                                        <p:tgtEl>
                                          <p:spTgt spid="22016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0165"/>
                                        </p:tgtEl>
                                        <p:attrNameLst>
                                          <p:attrName>style.visibility</p:attrName>
                                        </p:attrNameLst>
                                      </p:cBhvr>
                                      <p:to>
                                        <p:strVal val="visible"/>
                                      </p:to>
                                    </p:set>
                                    <p:anim calcmode="lin" valueType="num">
                                      <p:cBhvr additive="base">
                                        <p:cTn id="13" dur="500" fill="hold"/>
                                        <p:tgtEl>
                                          <p:spTgt spid="220165"/>
                                        </p:tgtEl>
                                        <p:attrNameLst>
                                          <p:attrName>ppt_x</p:attrName>
                                        </p:attrNameLst>
                                      </p:cBhvr>
                                      <p:tavLst>
                                        <p:tav tm="0">
                                          <p:val>
                                            <p:strVal val="#ppt_x"/>
                                          </p:val>
                                        </p:tav>
                                        <p:tav tm="100000">
                                          <p:val>
                                            <p:strVal val="#ppt_x"/>
                                          </p:val>
                                        </p:tav>
                                      </p:tavLst>
                                    </p:anim>
                                    <p:anim calcmode="lin" valueType="num">
                                      <p:cBhvr additive="base">
                                        <p:cTn id="14" dur="500" fill="hold"/>
                                        <p:tgtEl>
                                          <p:spTgt spid="2201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3"/>
          <p:cNvSpPr>
            <a:spLocks noGrp="1" noChangeArrowheads="1"/>
          </p:cNvSpPr>
          <p:nvPr>
            <p:ph type="sldNum" sz="quarter" idx="10"/>
          </p:nvPr>
        </p:nvSpPr>
        <p:spPr>
          <a:noFill/>
        </p:spPr>
        <p:txBody>
          <a:bodyPr/>
          <a:lstStyle/>
          <a:p>
            <a:r>
              <a:rPr lang="en-US" altLang="en-US"/>
              <a:t>3.</a:t>
            </a:r>
            <a:fld id="{C3EC2790-6DCF-4D57-A58A-18F48317DDFE}" type="slidenum">
              <a:rPr lang="en-US" altLang="en-US"/>
              <a:pPr/>
              <a:t>53</a:t>
            </a:fld>
            <a:endParaRPr lang="en-US" altLang="en-US"/>
          </a:p>
        </p:txBody>
      </p:sp>
      <p:sp>
        <p:nvSpPr>
          <p:cNvPr id="80899" name="Text Box 20"/>
          <p:cNvSpPr txBox="1">
            <a:spLocks noChangeArrowheads="1"/>
          </p:cNvSpPr>
          <p:nvPr/>
        </p:nvSpPr>
        <p:spPr bwMode="auto">
          <a:xfrm>
            <a:off x="76200" y="696913"/>
            <a:ext cx="8839200" cy="1384300"/>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The signal-to-noise ratio is often given in decibels. Assume that SNR</a:t>
            </a:r>
            <a:r>
              <a:rPr lang="en-US" altLang="en-US" sz="2800" b="0" i="0" baseline="-25000">
                <a:latin typeface="Times New Roman" pitchFamily="18" charset="0"/>
                <a:cs typeface="Times New Roman" pitchFamily="18" charset="0"/>
              </a:rPr>
              <a:t>dB</a:t>
            </a:r>
            <a:r>
              <a:rPr lang="en-US" altLang="en-US" sz="2800" b="0" i="0">
                <a:latin typeface="Times New Roman" pitchFamily="18" charset="0"/>
                <a:cs typeface="Times New Roman" pitchFamily="18" charset="0"/>
              </a:rPr>
              <a:t> = 36 and the channel bandwidth is 2 MHz. The theoretical channel capacity can be calculated as</a:t>
            </a:r>
          </a:p>
        </p:txBody>
      </p:sp>
      <p:grpSp>
        <p:nvGrpSpPr>
          <p:cNvPr id="80900" name="Group 23"/>
          <p:cNvGrpSpPr>
            <a:grpSpLocks/>
          </p:cNvGrpSpPr>
          <p:nvPr/>
        </p:nvGrpSpPr>
        <p:grpSpPr bwMode="auto">
          <a:xfrm>
            <a:off x="0" y="0"/>
            <a:ext cx="9144000" cy="609600"/>
            <a:chOff x="0" y="2448"/>
            <a:chExt cx="5760" cy="384"/>
          </a:xfrm>
        </p:grpSpPr>
        <p:sp>
          <p:nvSpPr>
            <p:cNvPr id="80902"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1877" cy="368"/>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dirty="0">
                  <a:solidFill>
                    <a:schemeClr val="bg1"/>
                  </a:solidFill>
                  <a:latin typeface="+mj-lt"/>
                  <a:ea typeface="Adobe Gothic Std B" pitchFamily="34" charset="-128"/>
                </a:rPr>
                <a:t>Example 3.39</a:t>
              </a:r>
            </a:p>
          </p:txBody>
        </p:sp>
      </p:grpSp>
      <p:pic>
        <p:nvPicPr>
          <p:cNvPr id="222213" name="Picture 2"/>
          <p:cNvPicPr>
            <a:picLocks noChangeAspect="1" noChangeArrowheads="1"/>
          </p:cNvPicPr>
          <p:nvPr/>
        </p:nvPicPr>
        <p:blipFill>
          <a:blip r:embed="rId3"/>
          <a:srcRect/>
          <a:stretch>
            <a:fillRect/>
          </a:stretch>
        </p:blipFill>
        <p:spPr bwMode="auto">
          <a:xfrm>
            <a:off x="47625" y="2857500"/>
            <a:ext cx="9048750" cy="1143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22213"/>
                                        </p:tgtEl>
                                        <p:attrNameLst>
                                          <p:attrName>style.visibility</p:attrName>
                                        </p:attrNameLst>
                                      </p:cBhvr>
                                      <p:to>
                                        <p:strVal val="visible"/>
                                      </p:to>
                                    </p:set>
                                    <p:anim calcmode="lin" valueType="num">
                                      <p:cBhvr additive="base">
                                        <p:cTn id="7" dur="500" fill="hold"/>
                                        <p:tgtEl>
                                          <p:spTgt spid="222213"/>
                                        </p:tgtEl>
                                        <p:attrNameLst>
                                          <p:attrName>ppt_x</p:attrName>
                                        </p:attrNameLst>
                                      </p:cBhvr>
                                      <p:tavLst>
                                        <p:tav tm="0">
                                          <p:val>
                                            <p:strVal val="#ppt_x"/>
                                          </p:val>
                                        </p:tav>
                                        <p:tav tm="100000">
                                          <p:val>
                                            <p:strVal val="#ppt_x"/>
                                          </p:val>
                                        </p:tav>
                                      </p:tavLst>
                                    </p:anim>
                                    <p:anim calcmode="lin" valueType="num">
                                      <p:cBhvr additive="base">
                                        <p:cTn id="8" dur="500" fill="hold"/>
                                        <p:tgtEl>
                                          <p:spTgt spid="2222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13"/>
          <p:cNvSpPr>
            <a:spLocks noGrp="1" noChangeArrowheads="1"/>
          </p:cNvSpPr>
          <p:nvPr>
            <p:ph type="sldNum" sz="quarter" idx="10"/>
          </p:nvPr>
        </p:nvSpPr>
        <p:spPr>
          <a:noFill/>
        </p:spPr>
        <p:txBody>
          <a:bodyPr/>
          <a:lstStyle/>
          <a:p>
            <a:r>
              <a:rPr lang="en-US" altLang="en-US"/>
              <a:t>3.</a:t>
            </a:r>
            <a:fld id="{D6A8EDB6-D05C-4C82-A692-360936FB4FC2}" type="slidenum">
              <a:rPr lang="en-US" altLang="en-US"/>
              <a:pPr/>
              <a:t>54</a:t>
            </a:fld>
            <a:endParaRPr lang="en-US" altLang="en-US"/>
          </a:p>
        </p:txBody>
      </p:sp>
      <p:sp>
        <p:nvSpPr>
          <p:cNvPr id="911362"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eaLnBrk="0" hangingPunct="0"/>
            <a:endParaRPr lang="en-US" altLang="en-US" i="0">
              <a:effectLst>
                <a:outerShdw blurRad="38100" dist="38100" dir="2700000" algn="tl">
                  <a:srgbClr val="FFFFFF"/>
                </a:outerShdw>
              </a:effectLst>
              <a:latin typeface="Times New Roman" pitchFamily="18" charset="0"/>
            </a:endParaRPr>
          </a:p>
        </p:txBody>
      </p:sp>
      <p:sp>
        <p:nvSpPr>
          <p:cNvPr id="911363" name="Text Box 3"/>
          <p:cNvSpPr txBox="1">
            <a:spLocks noChangeArrowheads="1"/>
          </p:cNvSpPr>
          <p:nvPr/>
        </p:nvSpPr>
        <p:spPr bwMode="auto">
          <a:xfrm>
            <a:off x="228600" y="406400"/>
            <a:ext cx="4276725" cy="1077913"/>
          </a:xfrm>
          <a:prstGeom prst="rect">
            <a:avLst/>
          </a:prstGeom>
          <a:noFill/>
          <a:ln w="9525">
            <a:noFill/>
            <a:miter lim="800000"/>
            <a:headEnd/>
            <a:tailEnd/>
          </a:ln>
          <a:effectLst/>
        </p:spPr>
        <p:txBody>
          <a:bodyPr wrap="none">
            <a:spAutoFit/>
          </a:bodyPr>
          <a:lstStyle/>
          <a:p>
            <a:pPr marL="0" lvl="2" eaLnBrk="0" hangingPunct="0"/>
            <a:r>
              <a:rPr lang="en-US" altLang="en-US" i="0">
                <a:effectLst>
                  <a:outerShdw blurRad="38100" dist="38100" dir="2700000" algn="tl">
                    <a:srgbClr val="C0C0C0"/>
                  </a:outerShdw>
                </a:effectLst>
                <a:latin typeface="Times" pitchFamily="18" charset="0"/>
              </a:rPr>
              <a:t>3-6   PERFORMANCE</a:t>
            </a:r>
          </a:p>
          <a:p>
            <a:pPr marL="0" lvl="2" eaLnBrk="0" hangingPunct="0"/>
            <a:endParaRPr lang="en-US" altLang="en-US" i="0">
              <a:effectLst>
                <a:outerShdw blurRad="38100" dist="38100" dir="2700000" algn="tl">
                  <a:srgbClr val="C0C0C0"/>
                </a:outerShdw>
              </a:effectLst>
              <a:latin typeface="Times" pitchFamily="18" charset="0"/>
            </a:endParaRPr>
          </a:p>
        </p:txBody>
      </p:sp>
      <p:sp>
        <p:nvSpPr>
          <p:cNvPr id="84997" name="Rectangle 8"/>
          <p:cNvSpPr>
            <a:spLocks noChangeArrowheads="1"/>
          </p:cNvSpPr>
          <p:nvPr/>
        </p:nvSpPr>
        <p:spPr bwMode="auto">
          <a:xfrm>
            <a:off x="228600" y="1677988"/>
            <a:ext cx="8229600" cy="3539430"/>
          </a:xfrm>
          <a:prstGeom prst="rect">
            <a:avLst/>
          </a:prstGeom>
          <a:noFill/>
          <a:ln w="9525">
            <a:noFill/>
            <a:miter lim="800000"/>
            <a:headEnd/>
            <a:tailEnd/>
          </a:ln>
        </p:spPr>
        <p:txBody>
          <a:bodyPr>
            <a:spAutoFit/>
          </a:bodyPr>
          <a:lstStyle/>
          <a:p>
            <a:pPr algn="just" eaLnBrk="0" hangingPunct="0"/>
            <a:r>
              <a:rPr lang="en-US" i="0" dirty="0" smtClean="0"/>
              <a:t>Network performance</a:t>
            </a:r>
            <a:r>
              <a:rPr lang="en-US" b="0" i="0" dirty="0" smtClean="0"/>
              <a:t> refers to measures of </a:t>
            </a:r>
            <a:r>
              <a:rPr lang="en-US" b="0" i="0" dirty="0" smtClean="0">
                <a:hlinkClick r:id="rId3" tooltip="Service quality"/>
              </a:rPr>
              <a:t>service quality</a:t>
            </a:r>
            <a:r>
              <a:rPr lang="en-US" b="0" i="0" dirty="0" smtClean="0"/>
              <a:t> of a network as seen by the customer</a:t>
            </a:r>
            <a:r>
              <a:rPr lang="en-US" altLang="en-US" dirty="0" smtClean="0">
                <a:latin typeface="Times-Roman"/>
              </a:rPr>
              <a:t>.</a:t>
            </a:r>
          </a:p>
          <a:p>
            <a:pPr algn="just" eaLnBrk="0" hangingPunct="0"/>
            <a:r>
              <a:rPr lang="en-US" altLang="en-US" dirty="0" smtClean="0">
                <a:latin typeface="Times-Roman"/>
              </a:rPr>
              <a:t>One </a:t>
            </a:r>
            <a:r>
              <a:rPr lang="en-US" altLang="en-US" dirty="0">
                <a:latin typeface="Times-Roman"/>
              </a:rPr>
              <a:t>important issue in networking is the performance of the network—how good is it</a:t>
            </a:r>
            <a:r>
              <a:rPr lang="en-US" altLang="en-US" dirty="0" smtClean="0">
                <a:latin typeface="Times-Roman"/>
              </a:rPr>
              <a:t>?.</a:t>
            </a:r>
          </a:p>
          <a:p>
            <a:pPr algn="just" eaLnBrk="0" hangingPunct="0"/>
            <a:endParaRPr lang="en-US" altLang="en-US" dirty="0">
              <a:latin typeface="Times-Roman"/>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639762"/>
          </a:xfrm>
        </p:spPr>
        <p:txBody>
          <a:bodyPr/>
          <a:lstStyle/>
          <a:p>
            <a:r>
              <a:rPr lang="en-US" dirty="0" smtClean="0"/>
              <a:t>Performance metrics</a:t>
            </a:r>
            <a:br>
              <a:rPr lang="en-US" dirty="0" smtClean="0"/>
            </a:br>
            <a:endParaRPr lang="en-US" dirty="0"/>
          </a:p>
        </p:txBody>
      </p:sp>
      <p:sp>
        <p:nvSpPr>
          <p:cNvPr id="4" name="Content Placeholder 3"/>
          <p:cNvSpPr>
            <a:spLocks noGrp="1"/>
          </p:cNvSpPr>
          <p:nvPr>
            <p:ph idx="1"/>
          </p:nvPr>
        </p:nvSpPr>
        <p:spPr>
          <a:xfrm>
            <a:off x="457200" y="1143000"/>
            <a:ext cx="8229600" cy="5105400"/>
          </a:xfrm>
        </p:spPr>
        <p:txBody>
          <a:bodyPr/>
          <a:lstStyle/>
          <a:p>
            <a:r>
              <a:rPr lang="en-US" sz="2400" b="1" dirty="0" smtClean="0"/>
              <a:t>Bandwidth</a:t>
            </a:r>
            <a:r>
              <a:rPr lang="en-US" sz="2400" dirty="0" smtClean="0"/>
              <a:t> commonly measured in bits/second is the maximum rate that information can be transferred</a:t>
            </a:r>
          </a:p>
          <a:p>
            <a:r>
              <a:rPr lang="en-US" sz="2400" b="1" dirty="0" smtClean="0"/>
              <a:t>Throughput</a:t>
            </a:r>
            <a:r>
              <a:rPr lang="en-US" sz="2400" dirty="0" smtClean="0"/>
              <a:t> is the actual rate that information is transferred</a:t>
            </a:r>
          </a:p>
          <a:p>
            <a:r>
              <a:rPr lang="en-US" sz="2400" b="1" dirty="0" smtClean="0"/>
              <a:t>Latency</a:t>
            </a:r>
            <a:r>
              <a:rPr lang="en-US" sz="2400" dirty="0" smtClean="0"/>
              <a:t>  The latency or delay defines how long it takes for an entire message to completely arrive at the destination </a:t>
            </a:r>
          </a:p>
          <a:p>
            <a:r>
              <a:rPr lang="en-US" sz="2400" b="1" dirty="0" smtClean="0"/>
              <a:t>Jitter</a:t>
            </a:r>
            <a:r>
              <a:rPr lang="en-US" sz="2400" dirty="0" smtClean="0"/>
              <a:t> variation in packet delay at the receiver of the information</a:t>
            </a:r>
          </a:p>
          <a:p>
            <a:r>
              <a:rPr lang="en-US" sz="2400" b="1" dirty="0" smtClean="0"/>
              <a:t>Error rate</a:t>
            </a:r>
            <a:r>
              <a:rPr lang="en-US" sz="2400" dirty="0" smtClean="0"/>
              <a:t> the number of corrupted bits expressed as a percentage or fraction of the total sent</a:t>
            </a:r>
          </a:p>
          <a:p>
            <a:endParaRPr lang="en-US" dirty="0"/>
          </a:p>
        </p:txBody>
      </p:sp>
      <p:sp>
        <p:nvSpPr>
          <p:cNvPr id="2" name="Slide Number Placeholder 1"/>
          <p:cNvSpPr>
            <a:spLocks noGrp="1"/>
          </p:cNvSpPr>
          <p:nvPr>
            <p:ph type="sldNum" sz="quarter" idx="4294967295"/>
          </p:nvPr>
        </p:nvSpPr>
        <p:spPr>
          <a:xfrm>
            <a:off x="0" y="6400800"/>
            <a:ext cx="1905000" cy="457200"/>
          </a:xfrm>
          <a:prstGeom prst="rect">
            <a:avLst/>
          </a:prstGeom>
        </p:spPr>
        <p:txBody>
          <a:bodyPr/>
          <a:lstStyle/>
          <a:p>
            <a:r>
              <a:rPr lang="en-US" altLang="en-US" smtClean="0"/>
              <a:t>3.</a:t>
            </a:r>
            <a:fld id="{2A21BCED-DF7D-477F-AB62-6F97315F2C0E}" type="slidenum">
              <a:rPr lang="en-US" altLang="en-US" smtClean="0"/>
              <a:pPr/>
              <a:t>55</a:t>
            </a:fld>
            <a:endParaRPr lang="en-US"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3"/>
          <p:cNvSpPr>
            <a:spLocks noGrp="1" noChangeArrowheads="1"/>
          </p:cNvSpPr>
          <p:nvPr>
            <p:ph type="sldNum" sz="quarter" idx="10"/>
          </p:nvPr>
        </p:nvSpPr>
        <p:spPr>
          <a:noFill/>
        </p:spPr>
        <p:txBody>
          <a:bodyPr/>
          <a:lstStyle/>
          <a:p>
            <a:r>
              <a:rPr lang="en-US" altLang="en-US"/>
              <a:t>3.</a:t>
            </a:r>
            <a:fld id="{26F4E8BB-F838-49A0-B8D5-4B15DB21BF36}" type="slidenum">
              <a:rPr lang="en-US" altLang="en-US"/>
              <a:pPr/>
              <a:t>56</a:t>
            </a:fld>
            <a:endParaRPr lang="en-US" altLang="en-US"/>
          </a:p>
        </p:txBody>
      </p:sp>
      <p:sp>
        <p:nvSpPr>
          <p:cNvPr id="8601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602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602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602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602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602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602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202" name="Text Box 9"/>
          <p:cNvSpPr txBox="1">
            <a:spLocks noChangeArrowheads="1"/>
          </p:cNvSpPr>
          <p:nvPr/>
        </p:nvSpPr>
        <p:spPr bwMode="auto">
          <a:xfrm>
            <a:off x="1143000" y="0"/>
            <a:ext cx="3300413" cy="646113"/>
          </a:xfrm>
          <a:prstGeom prst="rect">
            <a:avLst/>
          </a:prstGeom>
          <a:noFill/>
          <a:ln>
            <a:noFill/>
          </a:ln>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dirty="0">
                <a:solidFill>
                  <a:schemeClr val="hlink"/>
                </a:solidFill>
                <a:effectLst>
                  <a:outerShdw blurRad="38100" dist="38100" dir="2700000" algn="tl">
                    <a:srgbClr val="000000">
                      <a:alpha val="43137"/>
                    </a:srgbClr>
                  </a:outerShdw>
                </a:effectLst>
                <a:latin typeface="Times New Roman" pitchFamily="18" charset="0"/>
              </a:rPr>
              <a:t>3.6.1 Bandwidth</a:t>
            </a:r>
          </a:p>
        </p:txBody>
      </p:sp>
      <p:sp>
        <p:nvSpPr>
          <p:cNvPr id="86027" name="Rectangle 10"/>
          <p:cNvSpPr>
            <a:spLocks noChangeArrowheads="1"/>
          </p:cNvSpPr>
          <p:nvPr/>
        </p:nvSpPr>
        <p:spPr bwMode="auto">
          <a:xfrm>
            <a:off x="381000" y="1293813"/>
            <a:ext cx="7924800" cy="2246769"/>
          </a:xfrm>
          <a:prstGeom prst="rect">
            <a:avLst/>
          </a:prstGeom>
          <a:solidFill>
            <a:schemeClr val="bg1"/>
          </a:solidFill>
          <a:ln w="9525">
            <a:noFill/>
            <a:miter lim="800000"/>
            <a:headEnd/>
            <a:tailEnd/>
          </a:ln>
        </p:spPr>
        <p:txBody>
          <a:bodyPr>
            <a:spAutoFit/>
          </a:bodyPr>
          <a:lstStyle/>
          <a:p>
            <a:pPr algn="just" eaLnBrk="0" hangingPunct="0">
              <a:buFont typeface="Wingdings" pitchFamily="2" charset="2"/>
              <a:buChar char="q"/>
            </a:pPr>
            <a:r>
              <a:rPr lang="en-US" altLang="en-US" sz="2800" dirty="0" smtClean="0">
                <a:latin typeface="Times New Roman" pitchFamily="18" charset="0"/>
              </a:rPr>
              <a:t>Bandwidth is the </a:t>
            </a:r>
            <a:r>
              <a:rPr lang="en-US" altLang="en-US" sz="2800" dirty="0" smtClean="0">
                <a:solidFill>
                  <a:srgbClr val="FF0000"/>
                </a:solidFill>
                <a:latin typeface="Times New Roman" pitchFamily="18" charset="0"/>
              </a:rPr>
              <a:t>maximum rate at which information can be transferred</a:t>
            </a:r>
          </a:p>
          <a:p>
            <a:pPr algn="just" eaLnBrk="0" hangingPunct="0">
              <a:buFont typeface="Wingdings" pitchFamily="2" charset="2"/>
              <a:buChar char="q"/>
            </a:pPr>
            <a:r>
              <a:rPr lang="en-US" altLang="en-US" sz="2800" dirty="0" smtClean="0">
                <a:latin typeface="Times New Roman" pitchFamily="18" charset="0"/>
              </a:rPr>
              <a:t>Two different measuring values: </a:t>
            </a:r>
            <a:r>
              <a:rPr lang="en-US" altLang="en-US" sz="2800" dirty="0" smtClean="0">
                <a:solidFill>
                  <a:srgbClr val="FF0000"/>
                </a:solidFill>
                <a:latin typeface="Times New Roman" pitchFamily="18" charset="0"/>
              </a:rPr>
              <a:t>bandwidth in hertz(analog) </a:t>
            </a:r>
            <a:r>
              <a:rPr lang="en-US" altLang="en-US" sz="2800" dirty="0" smtClean="0">
                <a:latin typeface="Times New Roman" pitchFamily="18" charset="0"/>
              </a:rPr>
              <a:t>and </a:t>
            </a:r>
            <a:r>
              <a:rPr lang="en-US" altLang="en-US" sz="2800" dirty="0" smtClean="0">
                <a:solidFill>
                  <a:srgbClr val="FF0000"/>
                </a:solidFill>
                <a:latin typeface="Times New Roman" pitchFamily="18" charset="0"/>
              </a:rPr>
              <a:t>bandwidth in bits per second(digital).</a:t>
            </a:r>
            <a:endParaRPr lang="en-US" altLang="en-US" sz="2800" dirty="0">
              <a:solidFill>
                <a:srgbClr val="FF0000"/>
              </a:solidFill>
              <a:latin typeface="Times New Roman"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3"/>
          <p:cNvSpPr>
            <a:spLocks noGrp="1" noChangeArrowheads="1"/>
          </p:cNvSpPr>
          <p:nvPr>
            <p:ph type="sldNum" sz="quarter" idx="10"/>
          </p:nvPr>
        </p:nvSpPr>
        <p:spPr>
          <a:noFill/>
        </p:spPr>
        <p:txBody>
          <a:bodyPr/>
          <a:lstStyle/>
          <a:p>
            <a:r>
              <a:rPr lang="en-US" altLang="en-US"/>
              <a:t>3.</a:t>
            </a:r>
            <a:fld id="{18C39827-195F-440C-9623-06944FCD4E8D}" type="slidenum">
              <a:rPr lang="en-US" altLang="en-US"/>
              <a:pPr/>
              <a:t>57</a:t>
            </a:fld>
            <a:endParaRPr lang="en-US" altLang="en-US"/>
          </a:p>
        </p:txBody>
      </p:sp>
      <p:sp>
        <p:nvSpPr>
          <p:cNvPr id="89091"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909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9093"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909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909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9096"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909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202" name="Text Box 9"/>
          <p:cNvSpPr txBox="1">
            <a:spLocks noChangeArrowheads="1"/>
          </p:cNvSpPr>
          <p:nvPr/>
        </p:nvSpPr>
        <p:spPr bwMode="auto">
          <a:xfrm>
            <a:off x="1143000" y="0"/>
            <a:ext cx="3532188" cy="646113"/>
          </a:xfrm>
          <a:prstGeom prst="rect">
            <a:avLst/>
          </a:prstGeom>
          <a:noFill/>
          <a:ln>
            <a:noFill/>
          </a:ln>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dirty="0">
                <a:solidFill>
                  <a:schemeClr val="hlink"/>
                </a:solidFill>
                <a:effectLst>
                  <a:outerShdw blurRad="38100" dist="38100" dir="2700000" algn="tl">
                    <a:srgbClr val="000000">
                      <a:alpha val="43137"/>
                    </a:srgbClr>
                  </a:outerShdw>
                </a:effectLst>
                <a:latin typeface="Times New Roman" pitchFamily="18" charset="0"/>
              </a:rPr>
              <a:t>3.6.2 Throughput</a:t>
            </a:r>
          </a:p>
        </p:txBody>
      </p:sp>
      <p:sp>
        <p:nvSpPr>
          <p:cNvPr id="89099" name="Rectangle 10"/>
          <p:cNvSpPr>
            <a:spLocks noChangeArrowheads="1"/>
          </p:cNvSpPr>
          <p:nvPr/>
        </p:nvSpPr>
        <p:spPr bwMode="auto">
          <a:xfrm>
            <a:off x="381000" y="1293813"/>
            <a:ext cx="7924800" cy="3108543"/>
          </a:xfrm>
          <a:prstGeom prst="rect">
            <a:avLst/>
          </a:prstGeom>
          <a:solidFill>
            <a:schemeClr val="bg1"/>
          </a:solidFill>
          <a:ln w="9525">
            <a:noFill/>
            <a:miter lim="800000"/>
            <a:headEnd/>
            <a:tailEnd/>
          </a:ln>
        </p:spPr>
        <p:txBody>
          <a:bodyPr>
            <a:spAutoFit/>
          </a:bodyPr>
          <a:lstStyle/>
          <a:p>
            <a:pPr algn="just" eaLnBrk="0" hangingPunct="0">
              <a:buFont typeface="Wingdings" pitchFamily="2" charset="2"/>
              <a:buChar char="q"/>
            </a:pPr>
            <a:r>
              <a:rPr lang="en-US" altLang="en-US" sz="2800" b="0" i="0" dirty="0" smtClean="0">
                <a:latin typeface="Times New Roman" pitchFamily="18" charset="0"/>
              </a:rPr>
              <a:t>Throughput is the number of messages successfully delivered per unit time.</a:t>
            </a:r>
          </a:p>
          <a:p>
            <a:pPr algn="just" eaLnBrk="0" hangingPunct="0">
              <a:buFont typeface="Wingdings" pitchFamily="2" charset="2"/>
              <a:buChar char="q"/>
            </a:pPr>
            <a:r>
              <a:rPr lang="en-US" altLang="en-US" sz="2800" b="0" i="0" dirty="0" smtClean="0">
                <a:latin typeface="Times New Roman" pitchFamily="18" charset="0"/>
              </a:rPr>
              <a:t>Throughput is the </a:t>
            </a:r>
            <a:r>
              <a:rPr lang="en-US" altLang="en-US" sz="2800" b="0" i="0" dirty="0" smtClean="0">
                <a:solidFill>
                  <a:srgbClr val="FF0000"/>
                </a:solidFill>
                <a:latin typeface="Times New Roman" pitchFamily="18" charset="0"/>
              </a:rPr>
              <a:t>actual rate that information is transferred</a:t>
            </a:r>
          </a:p>
          <a:p>
            <a:pPr algn="just" eaLnBrk="0" hangingPunct="0">
              <a:buFont typeface="Wingdings" pitchFamily="2" charset="2"/>
              <a:buChar char="q"/>
            </a:pPr>
            <a:r>
              <a:rPr lang="en-US" altLang="en-US" sz="2800" b="0" i="0" dirty="0" smtClean="0">
                <a:latin typeface="Times New Roman" pitchFamily="18" charset="0"/>
              </a:rPr>
              <a:t>A </a:t>
            </a:r>
            <a:r>
              <a:rPr lang="en-US" altLang="en-US" sz="2800" b="0" i="0" dirty="0">
                <a:latin typeface="Times New Roman" pitchFamily="18" charset="0"/>
              </a:rPr>
              <a:t>link may have a bandwidth of B bps, but we can only send T bps through this link with T always less than B.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3"/>
          <p:cNvSpPr>
            <a:spLocks noGrp="1" noChangeArrowheads="1"/>
          </p:cNvSpPr>
          <p:nvPr>
            <p:ph type="sldNum" sz="quarter" idx="10"/>
          </p:nvPr>
        </p:nvSpPr>
        <p:spPr>
          <a:noFill/>
        </p:spPr>
        <p:txBody>
          <a:bodyPr/>
          <a:lstStyle/>
          <a:p>
            <a:r>
              <a:rPr lang="en-US" altLang="en-US" dirty="0"/>
              <a:t>3.</a:t>
            </a:r>
            <a:fld id="{1EE5A05F-615E-4D05-B117-5FBECD976145}" type="slidenum">
              <a:rPr lang="en-US" altLang="en-US"/>
              <a:pPr/>
              <a:t>58</a:t>
            </a:fld>
            <a:endParaRPr lang="en-US" altLang="en-US" dirty="0"/>
          </a:p>
        </p:txBody>
      </p:sp>
      <p:sp>
        <p:nvSpPr>
          <p:cNvPr id="91139" name="Text Box 20"/>
          <p:cNvSpPr txBox="1">
            <a:spLocks noChangeArrowheads="1"/>
          </p:cNvSpPr>
          <p:nvPr/>
        </p:nvSpPr>
        <p:spPr bwMode="auto">
          <a:xfrm>
            <a:off x="76200" y="696913"/>
            <a:ext cx="8839200" cy="1816100"/>
          </a:xfrm>
          <a:prstGeom prst="rect">
            <a:avLst/>
          </a:prstGeom>
          <a:noFill/>
          <a:ln w="9525">
            <a:noFill/>
            <a:miter lim="800000"/>
            <a:headEnd/>
            <a:tailEnd/>
          </a:ln>
        </p:spPr>
        <p:txBody>
          <a:bodyPr>
            <a:spAutoFit/>
          </a:bodyPr>
          <a:lstStyle/>
          <a:p>
            <a:pPr algn="just" eaLnBrk="0" hangingPunct="0"/>
            <a:r>
              <a:rPr lang="en-US" altLang="en-US" sz="2800" b="0" i="0" dirty="0">
                <a:latin typeface="Times New Roman" pitchFamily="18" charset="0"/>
                <a:cs typeface="Times New Roman" pitchFamily="18" charset="0"/>
              </a:rPr>
              <a:t>A network with bandwidth of 10 Mbps can pass only an average of 12,000 frames per minute with each frame carrying an average of 10,000 bits. What is the throughput of this network?</a:t>
            </a:r>
          </a:p>
        </p:txBody>
      </p:sp>
      <p:grpSp>
        <p:nvGrpSpPr>
          <p:cNvPr id="2" name="Group 23"/>
          <p:cNvGrpSpPr>
            <a:grpSpLocks/>
          </p:cNvGrpSpPr>
          <p:nvPr/>
        </p:nvGrpSpPr>
        <p:grpSpPr bwMode="auto">
          <a:xfrm>
            <a:off x="0" y="0"/>
            <a:ext cx="9144000" cy="609600"/>
            <a:chOff x="0" y="2448"/>
            <a:chExt cx="5760" cy="384"/>
          </a:xfrm>
        </p:grpSpPr>
        <p:sp>
          <p:nvSpPr>
            <p:cNvPr id="91144"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dirty="0"/>
            </a:p>
          </p:txBody>
        </p:sp>
        <p:sp>
          <p:nvSpPr>
            <p:cNvPr id="630799" name="Text Box 15"/>
            <p:cNvSpPr txBox="1">
              <a:spLocks noChangeArrowheads="1"/>
            </p:cNvSpPr>
            <p:nvPr/>
          </p:nvSpPr>
          <p:spPr bwMode="auto">
            <a:xfrm>
              <a:off x="0" y="2448"/>
              <a:ext cx="1877" cy="368"/>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dirty="0">
                  <a:solidFill>
                    <a:schemeClr val="bg1"/>
                  </a:solidFill>
                  <a:latin typeface="+mj-lt"/>
                  <a:ea typeface="Adobe Gothic Std B" pitchFamily="34" charset="-128"/>
                </a:rPr>
                <a:t>Example 3.44</a:t>
              </a:r>
            </a:p>
          </p:txBody>
        </p:sp>
      </p:grpSp>
      <p:sp>
        <p:nvSpPr>
          <p:cNvPr id="242693" name="Text Box 20"/>
          <p:cNvSpPr txBox="1">
            <a:spLocks noChangeArrowheads="1"/>
          </p:cNvSpPr>
          <p:nvPr/>
        </p:nvSpPr>
        <p:spPr bwMode="auto">
          <a:xfrm>
            <a:off x="76200" y="2743200"/>
            <a:ext cx="8839200" cy="954088"/>
          </a:xfrm>
          <a:prstGeom prst="rect">
            <a:avLst/>
          </a:prstGeom>
          <a:noFill/>
          <a:ln w="9525">
            <a:noFill/>
            <a:miter lim="800000"/>
            <a:headEnd/>
            <a:tailEnd/>
          </a:ln>
        </p:spPr>
        <p:txBody>
          <a:bodyPr>
            <a:spAutoFit/>
          </a:bodyPr>
          <a:lstStyle/>
          <a:p>
            <a:pPr algn="just" eaLnBrk="0" hangingPunct="0"/>
            <a:r>
              <a:rPr lang="en-US" altLang="en-US" sz="2800" i="0" dirty="0">
                <a:solidFill>
                  <a:srgbClr val="FF0000"/>
                </a:solidFill>
                <a:latin typeface="Times New Roman" pitchFamily="18" charset="0"/>
                <a:cs typeface="Times New Roman" pitchFamily="18" charset="0"/>
              </a:rPr>
              <a:t>Solution</a:t>
            </a:r>
          </a:p>
          <a:p>
            <a:pPr algn="just" eaLnBrk="0" hangingPunct="0"/>
            <a:r>
              <a:rPr lang="en-US" altLang="en-US" sz="2800" b="0" i="0" dirty="0">
                <a:latin typeface="Times New Roman" pitchFamily="18" charset="0"/>
                <a:cs typeface="Times New Roman" pitchFamily="18" charset="0"/>
              </a:rPr>
              <a:t>We can calculate the throughput as</a:t>
            </a:r>
          </a:p>
        </p:txBody>
      </p:sp>
      <p:sp>
        <p:nvSpPr>
          <p:cNvPr id="242694" name="Text Box 20"/>
          <p:cNvSpPr txBox="1">
            <a:spLocks noChangeArrowheads="1"/>
          </p:cNvSpPr>
          <p:nvPr/>
        </p:nvSpPr>
        <p:spPr bwMode="auto">
          <a:xfrm>
            <a:off x="228600" y="4913313"/>
            <a:ext cx="8839200" cy="954087"/>
          </a:xfrm>
          <a:prstGeom prst="rect">
            <a:avLst/>
          </a:prstGeom>
          <a:noFill/>
          <a:ln w="9525">
            <a:noFill/>
            <a:miter lim="800000"/>
            <a:headEnd/>
            <a:tailEnd/>
          </a:ln>
        </p:spPr>
        <p:txBody>
          <a:bodyPr>
            <a:spAutoFit/>
          </a:bodyPr>
          <a:lstStyle/>
          <a:p>
            <a:pPr algn="just" eaLnBrk="0" hangingPunct="0"/>
            <a:r>
              <a:rPr lang="en-US" altLang="en-US" sz="2800" b="0" i="0" dirty="0">
                <a:latin typeface="Times New Roman" pitchFamily="18" charset="0"/>
                <a:cs typeface="Times New Roman" pitchFamily="18" charset="0"/>
              </a:rPr>
              <a:t>The throughput is almost one-fifth of the bandwidth in this case.</a:t>
            </a:r>
          </a:p>
        </p:txBody>
      </p:sp>
      <p:pic>
        <p:nvPicPr>
          <p:cNvPr id="242695" name="Picture 2"/>
          <p:cNvPicPr>
            <a:picLocks noChangeAspect="1" noChangeArrowheads="1"/>
          </p:cNvPicPr>
          <p:nvPr/>
        </p:nvPicPr>
        <p:blipFill>
          <a:blip r:embed="rId3"/>
          <a:srcRect/>
          <a:stretch>
            <a:fillRect/>
          </a:stretch>
        </p:blipFill>
        <p:spPr bwMode="auto">
          <a:xfrm>
            <a:off x="1362075" y="4210050"/>
            <a:ext cx="6419850" cy="5905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2693"/>
                                        </p:tgtEl>
                                        <p:attrNameLst>
                                          <p:attrName>style.visibility</p:attrName>
                                        </p:attrNameLst>
                                      </p:cBhvr>
                                      <p:to>
                                        <p:strVal val="visible"/>
                                      </p:to>
                                    </p:set>
                                    <p:anim calcmode="lin" valueType="num">
                                      <p:cBhvr additive="base">
                                        <p:cTn id="7" dur="500" fill="hold"/>
                                        <p:tgtEl>
                                          <p:spTgt spid="242693"/>
                                        </p:tgtEl>
                                        <p:attrNameLst>
                                          <p:attrName>ppt_x</p:attrName>
                                        </p:attrNameLst>
                                      </p:cBhvr>
                                      <p:tavLst>
                                        <p:tav tm="0">
                                          <p:val>
                                            <p:strVal val="#ppt_x"/>
                                          </p:val>
                                        </p:tav>
                                        <p:tav tm="100000">
                                          <p:val>
                                            <p:strVal val="#ppt_x"/>
                                          </p:val>
                                        </p:tav>
                                      </p:tavLst>
                                    </p:anim>
                                    <p:anim calcmode="lin" valueType="num">
                                      <p:cBhvr additive="base">
                                        <p:cTn id="8" dur="500" fill="hold"/>
                                        <p:tgtEl>
                                          <p:spTgt spid="24269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42695"/>
                                        </p:tgtEl>
                                        <p:attrNameLst>
                                          <p:attrName>style.visibility</p:attrName>
                                        </p:attrNameLst>
                                      </p:cBhvr>
                                      <p:to>
                                        <p:strVal val="visible"/>
                                      </p:to>
                                    </p:set>
                                    <p:anim calcmode="lin" valueType="num">
                                      <p:cBhvr additive="base">
                                        <p:cTn id="13" dur="500" fill="hold"/>
                                        <p:tgtEl>
                                          <p:spTgt spid="242695"/>
                                        </p:tgtEl>
                                        <p:attrNameLst>
                                          <p:attrName>ppt_x</p:attrName>
                                        </p:attrNameLst>
                                      </p:cBhvr>
                                      <p:tavLst>
                                        <p:tav tm="0">
                                          <p:val>
                                            <p:strVal val="#ppt_x"/>
                                          </p:val>
                                        </p:tav>
                                        <p:tav tm="100000">
                                          <p:val>
                                            <p:strVal val="#ppt_x"/>
                                          </p:val>
                                        </p:tav>
                                      </p:tavLst>
                                    </p:anim>
                                    <p:anim calcmode="lin" valueType="num">
                                      <p:cBhvr additive="base">
                                        <p:cTn id="14" dur="500" fill="hold"/>
                                        <p:tgtEl>
                                          <p:spTgt spid="24269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2694"/>
                                        </p:tgtEl>
                                        <p:attrNameLst>
                                          <p:attrName>style.visibility</p:attrName>
                                        </p:attrNameLst>
                                      </p:cBhvr>
                                      <p:to>
                                        <p:strVal val="visible"/>
                                      </p:to>
                                    </p:set>
                                    <p:anim calcmode="lin" valueType="num">
                                      <p:cBhvr additive="base">
                                        <p:cTn id="19" dur="500" fill="hold"/>
                                        <p:tgtEl>
                                          <p:spTgt spid="242694"/>
                                        </p:tgtEl>
                                        <p:attrNameLst>
                                          <p:attrName>ppt_x</p:attrName>
                                        </p:attrNameLst>
                                      </p:cBhvr>
                                      <p:tavLst>
                                        <p:tav tm="0">
                                          <p:val>
                                            <p:strVal val="#ppt_x"/>
                                          </p:val>
                                        </p:tav>
                                        <p:tav tm="100000">
                                          <p:val>
                                            <p:strVal val="#ppt_x"/>
                                          </p:val>
                                        </p:tav>
                                      </p:tavLst>
                                    </p:anim>
                                    <p:anim calcmode="lin" valueType="num">
                                      <p:cBhvr additive="base">
                                        <p:cTn id="20" dur="500" fill="hold"/>
                                        <p:tgtEl>
                                          <p:spTgt spid="2426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3" grpId="0"/>
      <p:bldP spid="24269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3"/>
          <p:cNvSpPr>
            <a:spLocks noGrp="1" noChangeArrowheads="1"/>
          </p:cNvSpPr>
          <p:nvPr>
            <p:ph type="sldNum" sz="quarter" idx="10"/>
          </p:nvPr>
        </p:nvSpPr>
        <p:spPr>
          <a:noFill/>
        </p:spPr>
        <p:txBody>
          <a:bodyPr/>
          <a:lstStyle/>
          <a:p>
            <a:r>
              <a:rPr lang="en-US" altLang="en-US"/>
              <a:t>3.</a:t>
            </a:r>
            <a:fld id="{6C995A64-9A44-4B3D-A934-FB00A1BE66BD}" type="slidenum">
              <a:rPr lang="en-US" altLang="en-US"/>
              <a:pPr/>
              <a:t>59</a:t>
            </a:fld>
            <a:endParaRPr lang="en-US" altLang="en-US"/>
          </a:p>
        </p:txBody>
      </p:sp>
      <p:sp>
        <p:nvSpPr>
          <p:cNvPr id="90115"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9011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90117"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9011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9011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90120"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9012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202" name="Text Box 9"/>
          <p:cNvSpPr txBox="1">
            <a:spLocks noChangeArrowheads="1"/>
          </p:cNvSpPr>
          <p:nvPr/>
        </p:nvSpPr>
        <p:spPr bwMode="auto">
          <a:xfrm>
            <a:off x="1143000" y="0"/>
            <a:ext cx="4191000" cy="646331"/>
          </a:xfrm>
          <a:prstGeom prst="rect">
            <a:avLst/>
          </a:prstGeom>
          <a:noFill/>
          <a:ln>
            <a:noFill/>
          </a:ln>
          <a:extLst/>
        </p:spPr>
        <p:txBody>
          <a:bodyPr wrap="squar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dirty="0" smtClean="0">
                <a:solidFill>
                  <a:schemeClr val="hlink"/>
                </a:solidFill>
                <a:effectLst>
                  <a:outerShdw blurRad="38100" dist="38100" dir="2700000" algn="tl">
                    <a:srgbClr val="000000">
                      <a:alpha val="43137"/>
                    </a:srgbClr>
                  </a:outerShdw>
                </a:effectLst>
                <a:latin typeface="Times New Roman" pitchFamily="18" charset="0"/>
              </a:rPr>
              <a:t>Latency(Delay)</a:t>
            </a:r>
            <a:endParaRPr lang="en-US" sz="36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90123" name="Rectangle 10"/>
          <p:cNvSpPr>
            <a:spLocks noChangeArrowheads="1"/>
          </p:cNvSpPr>
          <p:nvPr/>
        </p:nvSpPr>
        <p:spPr bwMode="auto">
          <a:xfrm>
            <a:off x="304800" y="838200"/>
            <a:ext cx="7924800" cy="2677656"/>
          </a:xfrm>
          <a:prstGeom prst="rect">
            <a:avLst/>
          </a:prstGeom>
          <a:solidFill>
            <a:schemeClr val="bg1"/>
          </a:solidFill>
          <a:ln w="9525">
            <a:noFill/>
            <a:miter lim="800000"/>
            <a:headEnd/>
            <a:tailEnd/>
          </a:ln>
        </p:spPr>
        <p:txBody>
          <a:bodyPr>
            <a:spAutoFit/>
          </a:bodyPr>
          <a:lstStyle/>
          <a:p>
            <a:pPr algn="just" eaLnBrk="0" hangingPunct="0">
              <a:buFont typeface="Wingdings" pitchFamily="2" charset="2"/>
              <a:buChar char="ü"/>
            </a:pPr>
            <a:r>
              <a:rPr lang="en-US" altLang="en-US" sz="2800" b="0" i="0" dirty="0">
                <a:latin typeface="Times New Roman" pitchFamily="18" charset="0"/>
              </a:rPr>
              <a:t>The latency or delay defines how long it takes for an entire message to completely arrive at the </a:t>
            </a:r>
            <a:r>
              <a:rPr lang="en-US" altLang="en-US" sz="2800" b="0" i="0" dirty="0" smtClean="0">
                <a:latin typeface="Times New Roman" pitchFamily="18" charset="0"/>
              </a:rPr>
              <a:t>destination. </a:t>
            </a:r>
          </a:p>
          <a:p>
            <a:pPr algn="just" eaLnBrk="0" hangingPunct="0">
              <a:buFont typeface="Wingdings" pitchFamily="2" charset="2"/>
              <a:buChar char="ü"/>
            </a:pPr>
            <a:r>
              <a:rPr lang="en-US" altLang="en-US" sz="2800" b="0" i="0" dirty="0" smtClean="0">
                <a:latin typeface="Times New Roman" pitchFamily="18" charset="0"/>
              </a:rPr>
              <a:t>Latency consists </a:t>
            </a:r>
            <a:r>
              <a:rPr lang="en-US" altLang="en-US" sz="2800" b="0" i="0" dirty="0">
                <a:latin typeface="Times New Roman" pitchFamily="18" charset="0"/>
              </a:rPr>
              <a:t>of four components: propagation time, transmission time, queuing time and processing delay.</a:t>
            </a:r>
          </a:p>
        </p:txBody>
      </p:sp>
      <p:pic>
        <p:nvPicPr>
          <p:cNvPr id="90124" name="Picture 2"/>
          <p:cNvPicPr>
            <a:picLocks noChangeAspect="1" noChangeArrowheads="1"/>
          </p:cNvPicPr>
          <p:nvPr/>
        </p:nvPicPr>
        <p:blipFill>
          <a:blip r:embed="rId3"/>
          <a:srcRect/>
          <a:stretch>
            <a:fillRect/>
          </a:stretch>
        </p:blipFill>
        <p:spPr bwMode="auto">
          <a:xfrm>
            <a:off x="152400" y="4038600"/>
            <a:ext cx="8867775" cy="546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3"/>
          <p:cNvSpPr>
            <a:spLocks noGrp="1" noChangeArrowheads="1"/>
          </p:cNvSpPr>
          <p:nvPr>
            <p:ph type="sldNum" sz="quarter" idx="10"/>
          </p:nvPr>
        </p:nvSpPr>
        <p:spPr>
          <a:noFill/>
        </p:spPr>
        <p:txBody>
          <a:bodyPr/>
          <a:lstStyle/>
          <a:p>
            <a:r>
              <a:rPr lang="en-US" altLang="en-US" dirty="0"/>
              <a:t>3.</a:t>
            </a:r>
            <a:fld id="{7BD15F80-3C64-4E0A-9FDA-76FC355658E0}" type="slidenum">
              <a:rPr lang="en-US" altLang="en-US"/>
              <a:pPr/>
              <a:t>6</a:t>
            </a:fld>
            <a:endParaRPr lang="en-US" altLang="en-US" dirty="0"/>
          </a:p>
        </p:txBody>
      </p:sp>
      <p:sp>
        <p:nvSpPr>
          <p:cNvPr id="8195"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altLang="en-US" sz="2400" b="0" i="0" dirty="0">
              <a:latin typeface="Tahoma" pitchFamily="34" charset="0"/>
            </a:endParaRPr>
          </a:p>
        </p:txBody>
      </p:sp>
      <p:sp>
        <p:nvSpPr>
          <p:cNvPr id="819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altLang="en-US" sz="2400" b="0" i="0" dirty="0">
              <a:latin typeface="Tahoma" pitchFamily="34" charset="0"/>
            </a:endParaRPr>
          </a:p>
        </p:txBody>
      </p:sp>
      <p:sp>
        <p:nvSpPr>
          <p:cNvPr id="8197"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altLang="en-US" sz="2400" b="0" i="0" dirty="0">
              <a:latin typeface="Tahoma" pitchFamily="34" charset="0"/>
            </a:endParaRPr>
          </a:p>
        </p:txBody>
      </p:sp>
      <p:sp>
        <p:nvSpPr>
          <p:cNvPr id="819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altLang="en-US" sz="2400" b="0" i="0" dirty="0">
              <a:latin typeface="Tahoma" pitchFamily="34" charset="0"/>
            </a:endParaRPr>
          </a:p>
        </p:txBody>
      </p:sp>
      <p:sp>
        <p:nvSpPr>
          <p:cNvPr id="819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altLang="en-US" sz="2400" b="0" i="0" dirty="0">
              <a:latin typeface="Tahoma" pitchFamily="34" charset="0"/>
            </a:endParaRPr>
          </a:p>
        </p:txBody>
      </p:sp>
      <p:sp>
        <p:nvSpPr>
          <p:cNvPr id="8200"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altLang="en-US" sz="2400" b="0" i="0" dirty="0">
              <a:latin typeface="Tahoma" pitchFamily="34" charset="0"/>
            </a:endParaRPr>
          </a:p>
        </p:txBody>
      </p:sp>
      <p:sp>
        <p:nvSpPr>
          <p:cNvPr id="820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altLang="en-US" sz="2400" b="0" i="0" dirty="0">
              <a:latin typeface="Tahoma" pitchFamily="34" charset="0"/>
            </a:endParaRPr>
          </a:p>
        </p:txBody>
      </p:sp>
      <p:sp>
        <p:nvSpPr>
          <p:cNvPr id="8202" name="Text Box 9"/>
          <p:cNvSpPr txBox="1">
            <a:spLocks noChangeArrowheads="1"/>
          </p:cNvSpPr>
          <p:nvPr/>
        </p:nvSpPr>
        <p:spPr bwMode="auto">
          <a:xfrm>
            <a:off x="1143000" y="0"/>
            <a:ext cx="8001000" cy="646113"/>
          </a:xfrm>
          <a:prstGeom prst="rect">
            <a:avLst/>
          </a:prstGeom>
          <a:noFill/>
          <a:ln>
            <a:noFill/>
          </a:ln>
          <a:extLst/>
        </p:spPr>
        <p:txBody>
          <a:bodyPr wrap="squar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dirty="0" smtClean="0">
                <a:solidFill>
                  <a:schemeClr val="hlink"/>
                </a:solidFill>
                <a:effectLst>
                  <a:outerShdw blurRad="38100" dist="38100" dir="2700000" algn="tl">
                    <a:srgbClr val="000000">
                      <a:alpha val="43137"/>
                    </a:srgbClr>
                  </a:outerShdw>
                </a:effectLst>
                <a:latin typeface="Times New Roman" pitchFamily="18" charset="0"/>
              </a:rPr>
              <a:t>3.1.3  </a:t>
            </a:r>
            <a:r>
              <a:rPr lang="en-US" sz="3600" dirty="0">
                <a:solidFill>
                  <a:schemeClr val="hlink"/>
                </a:solidFill>
                <a:effectLst>
                  <a:outerShdw blurRad="38100" dist="38100" dir="2700000" algn="tl">
                    <a:srgbClr val="000000">
                      <a:alpha val="43137"/>
                    </a:srgbClr>
                  </a:outerShdw>
                </a:effectLst>
                <a:latin typeface="Times New Roman" pitchFamily="18" charset="0"/>
              </a:rPr>
              <a:t>Periodic and </a:t>
            </a:r>
            <a:r>
              <a:rPr lang="en-US" sz="3600" dirty="0" smtClean="0">
                <a:solidFill>
                  <a:schemeClr val="hlink"/>
                </a:solidFill>
                <a:effectLst>
                  <a:outerShdw blurRad="38100" dist="38100" dir="2700000" algn="tl">
                    <a:srgbClr val="000000">
                      <a:alpha val="43137"/>
                    </a:srgbClr>
                  </a:outerShdw>
                </a:effectLst>
                <a:latin typeface="Times New Roman" pitchFamily="18" charset="0"/>
              </a:rPr>
              <a:t>Non-periodic signal</a:t>
            </a:r>
            <a:endParaRPr lang="en-US" sz="3600" dirty="0">
              <a:solidFill>
                <a:schemeClr val="hlink"/>
              </a:solidFill>
              <a:effectLst>
                <a:outerShdw blurRad="38100" dist="38100" dir="2700000" algn="tl">
                  <a:srgbClr val="000000">
                    <a:alpha val="43137"/>
                  </a:srgbClr>
                </a:outerShdw>
              </a:effectLst>
              <a:latin typeface="Times New Roman" pitchFamily="18" charset="0"/>
            </a:endParaRPr>
          </a:p>
        </p:txBody>
      </p:sp>
      <p:sp>
        <p:nvSpPr>
          <p:cNvPr id="8203" name="Rectangle 10"/>
          <p:cNvSpPr>
            <a:spLocks noChangeArrowheads="1"/>
          </p:cNvSpPr>
          <p:nvPr/>
        </p:nvSpPr>
        <p:spPr bwMode="auto">
          <a:xfrm>
            <a:off x="381000" y="1330325"/>
            <a:ext cx="7924800" cy="4955203"/>
          </a:xfrm>
          <a:prstGeom prst="rect">
            <a:avLst/>
          </a:prstGeom>
          <a:solidFill>
            <a:schemeClr val="bg1"/>
          </a:solidFill>
          <a:ln w="9525">
            <a:noFill/>
            <a:miter lim="800000"/>
            <a:headEnd/>
            <a:tailEnd/>
          </a:ln>
        </p:spPr>
        <p:txBody>
          <a:bodyPr>
            <a:spAutoFit/>
          </a:bodyPr>
          <a:lstStyle/>
          <a:p>
            <a:pPr algn="just" eaLnBrk="0" hangingPunct="0"/>
            <a:r>
              <a:rPr lang="en-US" altLang="en-US" sz="2800" i="0" u="sng" dirty="0" smtClean="0">
                <a:latin typeface="Times New Roman" pitchFamily="18" charset="0"/>
              </a:rPr>
              <a:t>Periodic Signal</a:t>
            </a:r>
          </a:p>
          <a:p>
            <a:pPr algn="just" eaLnBrk="0" hangingPunct="0">
              <a:buFont typeface="Wingdings" pitchFamily="2" charset="2"/>
              <a:buChar char="q"/>
            </a:pPr>
            <a:r>
              <a:rPr lang="en-US" altLang="en-US" sz="2800" b="0" dirty="0" smtClean="0">
                <a:solidFill>
                  <a:schemeClr val="tx2"/>
                </a:solidFill>
                <a:latin typeface="Times New Roman" pitchFamily="18" charset="0"/>
              </a:rPr>
              <a:t> Completes </a:t>
            </a:r>
            <a:r>
              <a:rPr lang="en-US" altLang="en-US" sz="2800" b="0" dirty="0">
                <a:solidFill>
                  <a:schemeClr val="tx2"/>
                </a:solidFill>
                <a:latin typeface="Times New Roman" pitchFamily="18" charset="0"/>
              </a:rPr>
              <a:t>a pattern within a measurable time frame</a:t>
            </a:r>
            <a:r>
              <a:rPr lang="en-US" altLang="en-US" sz="2800" b="0" dirty="0">
                <a:latin typeface="Times New Roman" pitchFamily="18" charset="0"/>
              </a:rPr>
              <a:t>, called a </a:t>
            </a:r>
            <a:r>
              <a:rPr lang="en-US" altLang="en-US" sz="2800" b="0" dirty="0">
                <a:solidFill>
                  <a:srgbClr val="FF0000"/>
                </a:solidFill>
                <a:latin typeface="Times New Roman" pitchFamily="18" charset="0"/>
              </a:rPr>
              <a:t>period</a:t>
            </a:r>
            <a:r>
              <a:rPr lang="en-US" altLang="en-US" sz="2800" b="0" dirty="0">
                <a:latin typeface="Times New Roman" pitchFamily="18" charset="0"/>
              </a:rPr>
              <a:t>, and repeats that pattern over subsequent identical periods</a:t>
            </a:r>
            <a:r>
              <a:rPr lang="en-US" altLang="en-US" sz="2800" b="0" dirty="0" smtClean="0">
                <a:latin typeface="Times New Roman" pitchFamily="18" charset="0"/>
              </a:rPr>
              <a:t>.</a:t>
            </a:r>
          </a:p>
          <a:p>
            <a:pPr algn="just" eaLnBrk="0" hangingPunct="0">
              <a:buFont typeface="Wingdings" pitchFamily="2" charset="2"/>
              <a:buChar char="q"/>
            </a:pPr>
            <a:r>
              <a:rPr lang="en-US" altLang="en-US" sz="2800" b="0" dirty="0" smtClean="0">
                <a:solidFill>
                  <a:schemeClr val="tx2"/>
                </a:solidFill>
                <a:latin typeface="Times New Roman" pitchFamily="18" charset="0"/>
              </a:rPr>
              <a:t>Completion </a:t>
            </a:r>
            <a:r>
              <a:rPr lang="en-US" altLang="en-US" sz="2800" b="0" dirty="0">
                <a:solidFill>
                  <a:schemeClr val="tx2"/>
                </a:solidFill>
                <a:latin typeface="Times New Roman" pitchFamily="18" charset="0"/>
              </a:rPr>
              <a:t>of one full pattern is called a </a:t>
            </a:r>
            <a:r>
              <a:rPr lang="en-US" altLang="en-US" sz="2800" b="0" dirty="0">
                <a:solidFill>
                  <a:srgbClr val="FF0000"/>
                </a:solidFill>
                <a:latin typeface="Times New Roman" pitchFamily="18" charset="0"/>
              </a:rPr>
              <a:t>cycle</a:t>
            </a:r>
            <a:r>
              <a:rPr lang="en-US" altLang="en-US" sz="2800" b="0" dirty="0">
                <a:solidFill>
                  <a:schemeClr val="tx2"/>
                </a:solidFill>
                <a:latin typeface="Times New Roman" pitchFamily="18" charset="0"/>
              </a:rPr>
              <a:t>. </a:t>
            </a:r>
            <a:endParaRPr lang="en-US" altLang="en-US" sz="2800" b="0" dirty="0" smtClean="0">
              <a:solidFill>
                <a:schemeClr val="tx2"/>
              </a:solidFill>
              <a:latin typeface="Times New Roman" pitchFamily="18" charset="0"/>
            </a:endParaRPr>
          </a:p>
          <a:p>
            <a:pPr algn="just" eaLnBrk="0" hangingPunct="0">
              <a:buFont typeface="Wingdings" pitchFamily="2" charset="2"/>
              <a:buChar char="q"/>
            </a:pPr>
            <a:r>
              <a:rPr lang="en-US" altLang="en-US" sz="2800" b="0" dirty="0" smtClean="0">
                <a:solidFill>
                  <a:schemeClr val="tx2"/>
                </a:solidFill>
                <a:latin typeface="Times New Roman" pitchFamily="18" charset="0"/>
              </a:rPr>
              <a:t>Example: </a:t>
            </a:r>
            <a:r>
              <a:rPr lang="en-US" sz="2800" dirty="0" smtClean="0">
                <a:solidFill>
                  <a:schemeClr val="hlink"/>
                </a:solidFill>
                <a:effectLst>
                  <a:outerShdw blurRad="38100" dist="38100" dir="2700000" algn="tl">
                    <a:srgbClr val="000000">
                      <a:alpha val="43137"/>
                    </a:srgbClr>
                  </a:outerShdw>
                </a:effectLst>
                <a:latin typeface="Times New Roman" pitchFamily="18" charset="0"/>
              </a:rPr>
              <a:t>Sine Wave</a:t>
            </a:r>
            <a:endParaRPr lang="en-US" altLang="en-US" sz="2800" b="0" dirty="0" smtClean="0">
              <a:solidFill>
                <a:schemeClr val="tx2"/>
              </a:solidFill>
              <a:latin typeface="Times New Roman" pitchFamily="18" charset="0"/>
            </a:endParaRPr>
          </a:p>
          <a:p>
            <a:pPr algn="just" eaLnBrk="0" hangingPunct="0"/>
            <a:r>
              <a:rPr lang="en-US" altLang="en-US" sz="2800" i="0" u="sng" dirty="0" smtClean="0">
                <a:latin typeface="Times New Roman" pitchFamily="18" charset="0"/>
              </a:rPr>
              <a:t>Non Periodic Signal</a:t>
            </a:r>
            <a:endParaRPr lang="en-US" altLang="en-US" sz="2800" i="0" u="sng" dirty="0" smtClean="0">
              <a:solidFill>
                <a:schemeClr val="tx2"/>
              </a:solidFill>
              <a:latin typeface="Times New Roman" pitchFamily="18" charset="0"/>
            </a:endParaRPr>
          </a:p>
          <a:p>
            <a:pPr algn="just" eaLnBrk="0" hangingPunct="0">
              <a:buFont typeface="Wingdings" pitchFamily="2" charset="2"/>
              <a:buChar char="q"/>
            </a:pPr>
            <a:r>
              <a:rPr lang="en-US" altLang="en-US" sz="2800" b="0" dirty="0" smtClean="0">
                <a:solidFill>
                  <a:schemeClr val="tx2"/>
                </a:solidFill>
                <a:latin typeface="Times New Roman" pitchFamily="18" charset="0"/>
              </a:rPr>
              <a:t>Signal </a:t>
            </a:r>
            <a:r>
              <a:rPr lang="en-US" altLang="en-US" sz="2800" b="0" dirty="0">
                <a:solidFill>
                  <a:schemeClr val="tx2"/>
                </a:solidFill>
                <a:latin typeface="Times New Roman" pitchFamily="18" charset="0"/>
              </a:rPr>
              <a:t>changes </a:t>
            </a:r>
            <a:r>
              <a:rPr lang="en-US" altLang="en-US" sz="2800" b="0" dirty="0">
                <a:solidFill>
                  <a:srgbClr val="FF0000"/>
                </a:solidFill>
                <a:latin typeface="Times New Roman" pitchFamily="18" charset="0"/>
              </a:rPr>
              <a:t>without exhibiting a pattern or cycle </a:t>
            </a:r>
            <a:r>
              <a:rPr lang="en-US" altLang="en-US" sz="2800" b="0" dirty="0">
                <a:latin typeface="Times New Roman" pitchFamily="18" charset="0"/>
              </a:rPr>
              <a:t>that repeats over time. </a:t>
            </a:r>
            <a:endParaRPr lang="en-US" altLang="en-US" sz="2800" b="0" dirty="0" smtClean="0">
              <a:latin typeface="Times New Roman" pitchFamily="18" charset="0"/>
            </a:endParaRPr>
          </a:p>
          <a:p>
            <a:pPr algn="just" eaLnBrk="0" hangingPunct="0">
              <a:buFont typeface="Wingdings" pitchFamily="2" charset="2"/>
              <a:buChar char="q"/>
            </a:pPr>
            <a:r>
              <a:rPr lang="en-US" altLang="en-US" sz="2800" b="0" dirty="0" smtClean="0">
                <a:latin typeface="Times New Roman" pitchFamily="18" charset="0"/>
              </a:rPr>
              <a:t>Both </a:t>
            </a:r>
            <a:r>
              <a:rPr lang="en-US" altLang="en-US" sz="2800" b="0" dirty="0">
                <a:latin typeface="Times New Roman" pitchFamily="18" charset="0"/>
              </a:rPr>
              <a:t>analog and digital </a:t>
            </a:r>
            <a:r>
              <a:rPr lang="en-US" altLang="en-US" sz="2800" b="0" dirty="0" smtClean="0">
                <a:latin typeface="Times New Roman" pitchFamily="18" charset="0"/>
              </a:rPr>
              <a:t>signals can be periodic or non periodic.</a:t>
            </a:r>
            <a:endParaRPr lang="en-US" altLang="en-US" sz="2800" b="0" dirty="0">
              <a:latin typeface="Times New Roman" pitchFamily="1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r>
              <a:rPr lang="en-US" altLang="en-US" smtClean="0"/>
              <a:t>3.</a:t>
            </a:r>
            <a:fld id="{2A21BCED-DF7D-477F-AB62-6F97315F2C0E}" type="slidenum">
              <a:rPr lang="en-US" altLang="en-US" smtClean="0"/>
              <a:pPr/>
              <a:t>60</a:t>
            </a:fld>
            <a:endParaRPr lang="en-US" altLang="en-US"/>
          </a:p>
        </p:txBody>
      </p:sp>
      <p:sp>
        <p:nvSpPr>
          <p:cNvPr id="3" name="Rectangle 2"/>
          <p:cNvSpPr/>
          <p:nvPr/>
        </p:nvSpPr>
        <p:spPr>
          <a:xfrm>
            <a:off x="228600" y="838200"/>
            <a:ext cx="8534400" cy="3354765"/>
          </a:xfrm>
          <a:prstGeom prst="rect">
            <a:avLst/>
          </a:prstGeom>
        </p:spPr>
        <p:txBody>
          <a:bodyPr wrap="square">
            <a:spAutoFit/>
          </a:bodyPr>
          <a:lstStyle/>
          <a:p>
            <a:r>
              <a:rPr lang="en-US" sz="1800" i="0" dirty="0" smtClean="0">
                <a:solidFill>
                  <a:srgbClr val="FF0000"/>
                </a:solidFill>
              </a:rPr>
              <a:t>Propagation time: </a:t>
            </a:r>
            <a:r>
              <a:rPr lang="en-US" sz="1800" i="0" dirty="0" smtClean="0"/>
              <a:t>Time required for a bit to travel from the source to the destination. </a:t>
            </a:r>
          </a:p>
          <a:p>
            <a:endParaRPr lang="en-US" sz="1800" i="0" dirty="0" smtClean="0"/>
          </a:p>
          <a:p>
            <a:endParaRPr lang="en-US" sz="1800" i="0" dirty="0" smtClean="0"/>
          </a:p>
          <a:p>
            <a:endParaRPr lang="en-US" sz="1800" i="0" dirty="0" smtClean="0"/>
          </a:p>
          <a:p>
            <a:endParaRPr lang="en-US" sz="1800" i="0" dirty="0" smtClean="0"/>
          </a:p>
          <a:p>
            <a:endParaRPr lang="en-US" sz="1800" i="0" dirty="0" smtClean="0"/>
          </a:p>
          <a:p>
            <a:endParaRPr lang="en-US" sz="1800" i="0" dirty="0" smtClean="0"/>
          </a:p>
          <a:p>
            <a:r>
              <a:rPr lang="en-US" sz="1800" i="0" dirty="0" smtClean="0">
                <a:solidFill>
                  <a:srgbClr val="FF0000"/>
                </a:solidFill>
              </a:rPr>
              <a:t>Transmission time</a:t>
            </a:r>
            <a:r>
              <a:rPr lang="en-US" sz="1800" i="0" dirty="0" smtClean="0"/>
              <a:t>: Time between the first bit leaving the</a:t>
            </a:r>
            <a:br>
              <a:rPr lang="en-US" sz="1800" i="0" dirty="0" smtClean="0"/>
            </a:br>
            <a:r>
              <a:rPr lang="en-US" sz="1800" i="0" dirty="0" smtClean="0"/>
              <a:t>sender and the last bit arriving at the receiver.</a:t>
            </a:r>
            <a:r>
              <a:rPr lang="en-US" i="0" dirty="0" smtClean="0"/>
              <a:t/>
            </a:r>
            <a:br>
              <a:rPr lang="en-US" i="0" dirty="0" smtClean="0"/>
            </a:br>
            <a:endParaRPr lang="en-US" dirty="0"/>
          </a:p>
        </p:txBody>
      </p:sp>
      <p:pic>
        <p:nvPicPr>
          <p:cNvPr id="1026" name="Picture 2"/>
          <p:cNvPicPr>
            <a:picLocks noChangeAspect="1" noChangeArrowheads="1"/>
          </p:cNvPicPr>
          <p:nvPr/>
        </p:nvPicPr>
        <p:blipFill>
          <a:blip r:embed="rId2"/>
          <a:srcRect/>
          <a:stretch>
            <a:fillRect/>
          </a:stretch>
        </p:blipFill>
        <p:spPr bwMode="auto">
          <a:xfrm>
            <a:off x="2057400" y="1524000"/>
            <a:ext cx="3935392" cy="11430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209800" y="4038600"/>
            <a:ext cx="4506686" cy="137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3"/>
          <p:cNvSpPr>
            <a:spLocks noGrp="1" noChangeArrowheads="1"/>
          </p:cNvSpPr>
          <p:nvPr>
            <p:ph type="sldNum" sz="quarter" idx="10"/>
          </p:nvPr>
        </p:nvSpPr>
        <p:spPr>
          <a:noFill/>
        </p:spPr>
        <p:txBody>
          <a:bodyPr/>
          <a:lstStyle/>
          <a:p>
            <a:r>
              <a:rPr lang="en-US" altLang="en-US" dirty="0"/>
              <a:t>3.</a:t>
            </a:r>
            <a:fld id="{1EE5A05F-615E-4D05-B117-5FBECD976145}" type="slidenum">
              <a:rPr lang="en-US" altLang="en-US"/>
              <a:pPr/>
              <a:t>61</a:t>
            </a:fld>
            <a:endParaRPr lang="en-US" altLang="en-US" dirty="0"/>
          </a:p>
        </p:txBody>
      </p:sp>
      <p:sp>
        <p:nvSpPr>
          <p:cNvPr id="91139" name="Text Box 20"/>
          <p:cNvSpPr txBox="1">
            <a:spLocks noChangeArrowheads="1"/>
          </p:cNvSpPr>
          <p:nvPr/>
        </p:nvSpPr>
        <p:spPr bwMode="auto">
          <a:xfrm>
            <a:off x="76200" y="696913"/>
            <a:ext cx="8839200" cy="1816100"/>
          </a:xfrm>
          <a:prstGeom prst="rect">
            <a:avLst/>
          </a:prstGeom>
          <a:noFill/>
          <a:ln w="9525">
            <a:noFill/>
            <a:miter lim="800000"/>
            <a:headEnd/>
            <a:tailEnd/>
          </a:ln>
        </p:spPr>
        <p:txBody>
          <a:bodyPr>
            <a:spAutoFit/>
          </a:bodyPr>
          <a:lstStyle/>
          <a:p>
            <a:pPr algn="just" eaLnBrk="0" hangingPunct="0"/>
            <a:r>
              <a:rPr lang="en-US" altLang="en-US" sz="2800" b="0" i="0" dirty="0">
                <a:latin typeface="Times New Roman" pitchFamily="18" charset="0"/>
                <a:cs typeface="Times New Roman" pitchFamily="18" charset="0"/>
              </a:rPr>
              <a:t>A network with bandwidth of 10 Mbps can pass only an average of 12,000 frames per minute with each frame carrying an average of 10,000 bits. What is the throughput of this network?</a:t>
            </a:r>
          </a:p>
        </p:txBody>
      </p:sp>
      <p:grpSp>
        <p:nvGrpSpPr>
          <p:cNvPr id="91140" name="Group 23"/>
          <p:cNvGrpSpPr>
            <a:grpSpLocks/>
          </p:cNvGrpSpPr>
          <p:nvPr/>
        </p:nvGrpSpPr>
        <p:grpSpPr bwMode="auto">
          <a:xfrm>
            <a:off x="0" y="0"/>
            <a:ext cx="9144000" cy="609600"/>
            <a:chOff x="0" y="2448"/>
            <a:chExt cx="5760" cy="384"/>
          </a:xfrm>
        </p:grpSpPr>
        <p:sp>
          <p:nvSpPr>
            <p:cNvPr id="91144"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dirty="0"/>
            </a:p>
          </p:txBody>
        </p:sp>
        <p:sp>
          <p:nvSpPr>
            <p:cNvPr id="630799" name="Text Box 15"/>
            <p:cNvSpPr txBox="1">
              <a:spLocks noChangeArrowheads="1"/>
            </p:cNvSpPr>
            <p:nvPr/>
          </p:nvSpPr>
          <p:spPr bwMode="auto">
            <a:xfrm>
              <a:off x="0" y="2448"/>
              <a:ext cx="1877" cy="368"/>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dirty="0">
                  <a:solidFill>
                    <a:schemeClr val="bg1"/>
                  </a:solidFill>
                  <a:latin typeface="+mj-lt"/>
                  <a:ea typeface="Adobe Gothic Std B" pitchFamily="34" charset="-128"/>
                </a:rPr>
                <a:t>Example 3.44</a:t>
              </a:r>
            </a:p>
          </p:txBody>
        </p:sp>
      </p:grpSp>
      <p:sp>
        <p:nvSpPr>
          <p:cNvPr id="242693" name="Text Box 20"/>
          <p:cNvSpPr txBox="1">
            <a:spLocks noChangeArrowheads="1"/>
          </p:cNvSpPr>
          <p:nvPr/>
        </p:nvSpPr>
        <p:spPr bwMode="auto">
          <a:xfrm>
            <a:off x="76200" y="2743200"/>
            <a:ext cx="8839200" cy="954088"/>
          </a:xfrm>
          <a:prstGeom prst="rect">
            <a:avLst/>
          </a:prstGeom>
          <a:noFill/>
          <a:ln w="9525">
            <a:noFill/>
            <a:miter lim="800000"/>
            <a:headEnd/>
            <a:tailEnd/>
          </a:ln>
        </p:spPr>
        <p:txBody>
          <a:bodyPr>
            <a:spAutoFit/>
          </a:bodyPr>
          <a:lstStyle/>
          <a:p>
            <a:pPr algn="just" eaLnBrk="0" hangingPunct="0"/>
            <a:r>
              <a:rPr lang="en-US" altLang="en-US" sz="2800" i="0" dirty="0">
                <a:solidFill>
                  <a:srgbClr val="FF0000"/>
                </a:solidFill>
                <a:latin typeface="Times New Roman" pitchFamily="18" charset="0"/>
                <a:cs typeface="Times New Roman" pitchFamily="18" charset="0"/>
              </a:rPr>
              <a:t>Solution</a:t>
            </a:r>
          </a:p>
          <a:p>
            <a:pPr algn="just" eaLnBrk="0" hangingPunct="0"/>
            <a:r>
              <a:rPr lang="en-US" altLang="en-US" sz="2800" b="0" i="0" dirty="0">
                <a:latin typeface="Times New Roman" pitchFamily="18" charset="0"/>
                <a:cs typeface="Times New Roman" pitchFamily="18" charset="0"/>
              </a:rPr>
              <a:t>We can calculate the throughput as</a:t>
            </a:r>
          </a:p>
        </p:txBody>
      </p:sp>
      <p:sp>
        <p:nvSpPr>
          <p:cNvPr id="242694" name="Text Box 20"/>
          <p:cNvSpPr txBox="1">
            <a:spLocks noChangeArrowheads="1"/>
          </p:cNvSpPr>
          <p:nvPr/>
        </p:nvSpPr>
        <p:spPr bwMode="auto">
          <a:xfrm>
            <a:off x="228600" y="4913313"/>
            <a:ext cx="8839200" cy="954087"/>
          </a:xfrm>
          <a:prstGeom prst="rect">
            <a:avLst/>
          </a:prstGeom>
          <a:noFill/>
          <a:ln w="9525">
            <a:noFill/>
            <a:miter lim="800000"/>
            <a:headEnd/>
            <a:tailEnd/>
          </a:ln>
        </p:spPr>
        <p:txBody>
          <a:bodyPr>
            <a:spAutoFit/>
          </a:bodyPr>
          <a:lstStyle/>
          <a:p>
            <a:pPr algn="just" eaLnBrk="0" hangingPunct="0"/>
            <a:r>
              <a:rPr lang="en-US" altLang="en-US" sz="2800" b="0" i="0" dirty="0">
                <a:latin typeface="Times New Roman" pitchFamily="18" charset="0"/>
                <a:cs typeface="Times New Roman" pitchFamily="18" charset="0"/>
              </a:rPr>
              <a:t>The throughput is almost one-fifth of the bandwidth in this case.</a:t>
            </a:r>
          </a:p>
        </p:txBody>
      </p:sp>
      <p:pic>
        <p:nvPicPr>
          <p:cNvPr id="242695" name="Picture 2"/>
          <p:cNvPicPr>
            <a:picLocks noChangeAspect="1" noChangeArrowheads="1"/>
          </p:cNvPicPr>
          <p:nvPr/>
        </p:nvPicPr>
        <p:blipFill>
          <a:blip r:embed="rId3"/>
          <a:srcRect/>
          <a:stretch>
            <a:fillRect/>
          </a:stretch>
        </p:blipFill>
        <p:spPr bwMode="auto">
          <a:xfrm>
            <a:off x="1362075" y="4210050"/>
            <a:ext cx="6419850" cy="5905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2693"/>
                                        </p:tgtEl>
                                        <p:attrNameLst>
                                          <p:attrName>style.visibility</p:attrName>
                                        </p:attrNameLst>
                                      </p:cBhvr>
                                      <p:to>
                                        <p:strVal val="visible"/>
                                      </p:to>
                                    </p:set>
                                    <p:anim calcmode="lin" valueType="num">
                                      <p:cBhvr additive="base">
                                        <p:cTn id="7" dur="500" fill="hold"/>
                                        <p:tgtEl>
                                          <p:spTgt spid="242693"/>
                                        </p:tgtEl>
                                        <p:attrNameLst>
                                          <p:attrName>ppt_x</p:attrName>
                                        </p:attrNameLst>
                                      </p:cBhvr>
                                      <p:tavLst>
                                        <p:tav tm="0">
                                          <p:val>
                                            <p:strVal val="#ppt_x"/>
                                          </p:val>
                                        </p:tav>
                                        <p:tav tm="100000">
                                          <p:val>
                                            <p:strVal val="#ppt_x"/>
                                          </p:val>
                                        </p:tav>
                                      </p:tavLst>
                                    </p:anim>
                                    <p:anim calcmode="lin" valueType="num">
                                      <p:cBhvr additive="base">
                                        <p:cTn id="8" dur="500" fill="hold"/>
                                        <p:tgtEl>
                                          <p:spTgt spid="24269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42695"/>
                                        </p:tgtEl>
                                        <p:attrNameLst>
                                          <p:attrName>style.visibility</p:attrName>
                                        </p:attrNameLst>
                                      </p:cBhvr>
                                      <p:to>
                                        <p:strVal val="visible"/>
                                      </p:to>
                                    </p:set>
                                    <p:anim calcmode="lin" valueType="num">
                                      <p:cBhvr additive="base">
                                        <p:cTn id="13" dur="500" fill="hold"/>
                                        <p:tgtEl>
                                          <p:spTgt spid="242695"/>
                                        </p:tgtEl>
                                        <p:attrNameLst>
                                          <p:attrName>ppt_x</p:attrName>
                                        </p:attrNameLst>
                                      </p:cBhvr>
                                      <p:tavLst>
                                        <p:tav tm="0">
                                          <p:val>
                                            <p:strVal val="#ppt_x"/>
                                          </p:val>
                                        </p:tav>
                                        <p:tav tm="100000">
                                          <p:val>
                                            <p:strVal val="#ppt_x"/>
                                          </p:val>
                                        </p:tav>
                                      </p:tavLst>
                                    </p:anim>
                                    <p:anim calcmode="lin" valueType="num">
                                      <p:cBhvr additive="base">
                                        <p:cTn id="14" dur="500" fill="hold"/>
                                        <p:tgtEl>
                                          <p:spTgt spid="24269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2694"/>
                                        </p:tgtEl>
                                        <p:attrNameLst>
                                          <p:attrName>style.visibility</p:attrName>
                                        </p:attrNameLst>
                                      </p:cBhvr>
                                      <p:to>
                                        <p:strVal val="visible"/>
                                      </p:to>
                                    </p:set>
                                    <p:anim calcmode="lin" valueType="num">
                                      <p:cBhvr additive="base">
                                        <p:cTn id="19" dur="500" fill="hold"/>
                                        <p:tgtEl>
                                          <p:spTgt spid="242694"/>
                                        </p:tgtEl>
                                        <p:attrNameLst>
                                          <p:attrName>ppt_x</p:attrName>
                                        </p:attrNameLst>
                                      </p:cBhvr>
                                      <p:tavLst>
                                        <p:tav tm="0">
                                          <p:val>
                                            <p:strVal val="#ppt_x"/>
                                          </p:val>
                                        </p:tav>
                                        <p:tav tm="100000">
                                          <p:val>
                                            <p:strVal val="#ppt_x"/>
                                          </p:val>
                                        </p:tav>
                                      </p:tavLst>
                                    </p:anim>
                                    <p:anim calcmode="lin" valueType="num">
                                      <p:cBhvr additive="base">
                                        <p:cTn id="20" dur="500" fill="hold"/>
                                        <p:tgtEl>
                                          <p:spTgt spid="2426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3" grpId="0"/>
      <p:bldP spid="24269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3"/>
          <p:cNvSpPr>
            <a:spLocks noGrp="1" noChangeArrowheads="1"/>
          </p:cNvSpPr>
          <p:nvPr>
            <p:ph type="sldNum" sz="quarter" idx="10"/>
          </p:nvPr>
        </p:nvSpPr>
        <p:spPr>
          <a:noFill/>
        </p:spPr>
        <p:txBody>
          <a:bodyPr/>
          <a:lstStyle/>
          <a:p>
            <a:r>
              <a:rPr lang="en-US" altLang="en-US" dirty="0"/>
              <a:t>3.</a:t>
            </a:r>
            <a:fld id="{15438117-C261-4406-8F45-BFE7357DB4C7}" type="slidenum">
              <a:rPr lang="en-US" altLang="en-US"/>
              <a:pPr/>
              <a:t>62</a:t>
            </a:fld>
            <a:endParaRPr lang="en-US" altLang="en-US" dirty="0"/>
          </a:p>
        </p:txBody>
      </p:sp>
      <p:sp>
        <p:nvSpPr>
          <p:cNvPr id="92163" name="Text Box 20"/>
          <p:cNvSpPr txBox="1">
            <a:spLocks noChangeArrowheads="1"/>
          </p:cNvSpPr>
          <p:nvPr/>
        </p:nvSpPr>
        <p:spPr bwMode="auto">
          <a:xfrm>
            <a:off x="76200" y="696913"/>
            <a:ext cx="8839200" cy="1384300"/>
          </a:xfrm>
          <a:prstGeom prst="rect">
            <a:avLst/>
          </a:prstGeom>
          <a:noFill/>
          <a:ln w="9525">
            <a:noFill/>
            <a:miter lim="800000"/>
            <a:headEnd/>
            <a:tailEnd/>
          </a:ln>
        </p:spPr>
        <p:txBody>
          <a:bodyPr>
            <a:spAutoFit/>
          </a:bodyPr>
          <a:lstStyle/>
          <a:p>
            <a:pPr algn="just" eaLnBrk="0" hangingPunct="0"/>
            <a:r>
              <a:rPr lang="en-US" altLang="en-US" sz="2800" b="0" i="0" dirty="0">
                <a:latin typeface="Times New Roman" pitchFamily="18" charset="0"/>
                <a:cs typeface="Times New Roman" pitchFamily="18" charset="0"/>
              </a:rPr>
              <a:t>What is the propagation time if the distance between the two points is 12,000 km? Assume the propagation speed to be 2.4 × 10</a:t>
            </a:r>
            <a:r>
              <a:rPr lang="en-US" altLang="en-US" sz="2800" b="0" i="0" baseline="30000" dirty="0">
                <a:latin typeface="Times New Roman" pitchFamily="18" charset="0"/>
                <a:cs typeface="Times New Roman" pitchFamily="18" charset="0"/>
              </a:rPr>
              <a:t>8</a:t>
            </a:r>
            <a:r>
              <a:rPr lang="en-US" altLang="en-US" sz="2800" b="0" i="0" dirty="0">
                <a:latin typeface="Times New Roman" pitchFamily="18" charset="0"/>
                <a:cs typeface="Times New Roman" pitchFamily="18" charset="0"/>
              </a:rPr>
              <a:t> m/s in cable.</a:t>
            </a:r>
          </a:p>
        </p:txBody>
      </p:sp>
      <p:grpSp>
        <p:nvGrpSpPr>
          <p:cNvPr id="92164" name="Group 23"/>
          <p:cNvGrpSpPr>
            <a:grpSpLocks/>
          </p:cNvGrpSpPr>
          <p:nvPr/>
        </p:nvGrpSpPr>
        <p:grpSpPr bwMode="auto">
          <a:xfrm>
            <a:off x="0" y="0"/>
            <a:ext cx="9144000" cy="609600"/>
            <a:chOff x="0" y="2448"/>
            <a:chExt cx="5760" cy="384"/>
          </a:xfrm>
        </p:grpSpPr>
        <p:sp>
          <p:nvSpPr>
            <p:cNvPr id="92168"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dirty="0"/>
            </a:p>
          </p:txBody>
        </p:sp>
        <p:sp>
          <p:nvSpPr>
            <p:cNvPr id="630799" name="Text Box 15"/>
            <p:cNvSpPr txBox="1">
              <a:spLocks noChangeArrowheads="1"/>
            </p:cNvSpPr>
            <p:nvPr/>
          </p:nvSpPr>
          <p:spPr bwMode="auto">
            <a:xfrm>
              <a:off x="0" y="2448"/>
              <a:ext cx="1877" cy="368"/>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dirty="0">
                  <a:solidFill>
                    <a:schemeClr val="bg1"/>
                  </a:solidFill>
                  <a:latin typeface="+mj-lt"/>
                  <a:ea typeface="Adobe Gothic Std B" pitchFamily="34" charset="-128"/>
                </a:rPr>
                <a:t>Example 3.45</a:t>
              </a:r>
            </a:p>
          </p:txBody>
        </p:sp>
      </p:grpSp>
      <p:sp>
        <p:nvSpPr>
          <p:cNvPr id="244741" name="Text Box 20"/>
          <p:cNvSpPr txBox="1">
            <a:spLocks noChangeArrowheads="1"/>
          </p:cNvSpPr>
          <p:nvPr/>
        </p:nvSpPr>
        <p:spPr bwMode="auto">
          <a:xfrm>
            <a:off x="76200" y="2667000"/>
            <a:ext cx="8839200" cy="954088"/>
          </a:xfrm>
          <a:prstGeom prst="rect">
            <a:avLst/>
          </a:prstGeom>
          <a:noFill/>
          <a:ln w="9525">
            <a:noFill/>
            <a:miter lim="800000"/>
            <a:headEnd/>
            <a:tailEnd/>
          </a:ln>
        </p:spPr>
        <p:txBody>
          <a:bodyPr>
            <a:spAutoFit/>
          </a:bodyPr>
          <a:lstStyle/>
          <a:p>
            <a:pPr algn="just" eaLnBrk="0" hangingPunct="0"/>
            <a:r>
              <a:rPr lang="en-US" altLang="en-US" sz="2800" i="0" dirty="0">
                <a:solidFill>
                  <a:srgbClr val="FF0000"/>
                </a:solidFill>
                <a:latin typeface="Times New Roman" pitchFamily="18" charset="0"/>
                <a:cs typeface="Times New Roman" pitchFamily="18" charset="0"/>
              </a:rPr>
              <a:t>Solution</a:t>
            </a:r>
          </a:p>
          <a:p>
            <a:pPr algn="just" eaLnBrk="0" hangingPunct="0"/>
            <a:r>
              <a:rPr lang="en-US" altLang="en-US" sz="2800" b="0" i="0" dirty="0">
                <a:latin typeface="Times New Roman" pitchFamily="18" charset="0"/>
                <a:cs typeface="Times New Roman" pitchFamily="18" charset="0"/>
              </a:rPr>
              <a:t>We can calculate the propagation time as</a:t>
            </a:r>
          </a:p>
        </p:txBody>
      </p:sp>
      <p:sp>
        <p:nvSpPr>
          <p:cNvPr id="244742" name="Text Box 20"/>
          <p:cNvSpPr txBox="1">
            <a:spLocks noChangeArrowheads="1"/>
          </p:cNvSpPr>
          <p:nvPr/>
        </p:nvSpPr>
        <p:spPr bwMode="auto">
          <a:xfrm>
            <a:off x="228600" y="4635500"/>
            <a:ext cx="8839200" cy="1384300"/>
          </a:xfrm>
          <a:prstGeom prst="rect">
            <a:avLst/>
          </a:prstGeom>
          <a:noFill/>
          <a:ln w="9525">
            <a:noFill/>
            <a:miter lim="800000"/>
            <a:headEnd/>
            <a:tailEnd/>
          </a:ln>
        </p:spPr>
        <p:txBody>
          <a:bodyPr>
            <a:spAutoFit/>
          </a:bodyPr>
          <a:lstStyle/>
          <a:p>
            <a:pPr algn="just" eaLnBrk="0" hangingPunct="0"/>
            <a:r>
              <a:rPr lang="en-US" altLang="en-US" sz="2800" b="0" i="0" dirty="0">
                <a:latin typeface="Times New Roman" pitchFamily="18" charset="0"/>
                <a:cs typeface="Times New Roman" pitchFamily="18" charset="0"/>
              </a:rPr>
              <a:t>The example shows that a bit can go over the Atlantic Ocean in only 50 ms if there is a direct cable between the source and the destination.</a:t>
            </a:r>
          </a:p>
        </p:txBody>
      </p:sp>
      <p:pic>
        <p:nvPicPr>
          <p:cNvPr id="1026" name="Picture 2"/>
          <p:cNvPicPr>
            <a:picLocks noChangeAspect="1" noChangeArrowheads="1"/>
          </p:cNvPicPr>
          <p:nvPr/>
        </p:nvPicPr>
        <p:blipFill>
          <a:blip r:embed="rId3"/>
          <a:srcRect/>
          <a:stretch>
            <a:fillRect/>
          </a:stretch>
        </p:blipFill>
        <p:spPr bwMode="auto">
          <a:xfrm>
            <a:off x="914400" y="3886200"/>
            <a:ext cx="6600825" cy="4286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4741"/>
                                        </p:tgtEl>
                                        <p:attrNameLst>
                                          <p:attrName>style.visibility</p:attrName>
                                        </p:attrNameLst>
                                      </p:cBhvr>
                                      <p:to>
                                        <p:strVal val="visible"/>
                                      </p:to>
                                    </p:set>
                                    <p:anim calcmode="lin" valueType="num">
                                      <p:cBhvr additive="base">
                                        <p:cTn id="7" dur="500" fill="hold"/>
                                        <p:tgtEl>
                                          <p:spTgt spid="244741"/>
                                        </p:tgtEl>
                                        <p:attrNameLst>
                                          <p:attrName>ppt_x</p:attrName>
                                        </p:attrNameLst>
                                      </p:cBhvr>
                                      <p:tavLst>
                                        <p:tav tm="0">
                                          <p:val>
                                            <p:strVal val="#ppt_x"/>
                                          </p:val>
                                        </p:tav>
                                        <p:tav tm="100000">
                                          <p:val>
                                            <p:strVal val="#ppt_x"/>
                                          </p:val>
                                        </p:tav>
                                      </p:tavLst>
                                    </p:anim>
                                    <p:anim calcmode="lin" valueType="num">
                                      <p:cBhvr additive="base">
                                        <p:cTn id="8" dur="500" fill="hold"/>
                                        <p:tgtEl>
                                          <p:spTgt spid="24474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4742"/>
                                        </p:tgtEl>
                                        <p:attrNameLst>
                                          <p:attrName>style.visibility</p:attrName>
                                        </p:attrNameLst>
                                      </p:cBhvr>
                                      <p:to>
                                        <p:strVal val="visible"/>
                                      </p:to>
                                    </p:set>
                                    <p:anim calcmode="lin" valueType="num">
                                      <p:cBhvr additive="base">
                                        <p:cTn id="13" dur="500" fill="hold"/>
                                        <p:tgtEl>
                                          <p:spTgt spid="244742"/>
                                        </p:tgtEl>
                                        <p:attrNameLst>
                                          <p:attrName>ppt_x</p:attrName>
                                        </p:attrNameLst>
                                      </p:cBhvr>
                                      <p:tavLst>
                                        <p:tav tm="0">
                                          <p:val>
                                            <p:strVal val="#ppt_x"/>
                                          </p:val>
                                        </p:tav>
                                        <p:tav tm="100000">
                                          <p:val>
                                            <p:strVal val="#ppt_x"/>
                                          </p:val>
                                        </p:tav>
                                      </p:tavLst>
                                    </p:anim>
                                    <p:anim calcmode="lin" valueType="num">
                                      <p:cBhvr additive="base">
                                        <p:cTn id="14" dur="500" fill="hold"/>
                                        <p:tgtEl>
                                          <p:spTgt spid="2447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1" grpId="0"/>
      <p:bldP spid="24474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3"/>
          <p:cNvSpPr>
            <a:spLocks noGrp="1" noChangeArrowheads="1"/>
          </p:cNvSpPr>
          <p:nvPr>
            <p:ph type="sldNum" sz="quarter" idx="10"/>
          </p:nvPr>
        </p:nvSpPr>
        <p:spPr>
          <a:noFill/>
        </p:spPr>
        <p:txBody>
          <a:bodyPr/>
          <a:lstStyle/>
          <a:p>
            <a:r>
              <a:rPr lang="en-US" altLang="en-US" dirty="0"/>
              <a:t>3.</a:t>
            </a:r>
            <a:fld id="{41A01E20-11E6-4BC1-A8BA-F957EDCA8276}" type="slidenum">
              <a:rPr lang="en-US" altLang="en-US"/>
              <a:pPr/>
              <a:t>63</a:t>
            </a:fld>
            <a:endParaRPr lang="en-US" altLang="en-US" dirty="0"/>
          </a:p>
        </p:txBody>
      </p:sp>
      <p:sp>
        <p:nvSpPr>
          <p:cNvPr id="93187" name="Text Box 20"/>
          <p:cNvSpPr txBox="1">
            <a:spLocks noChangeArrowheads="1"/>
          </p:cNvSpPr>
          <p:nvPr/>
        </p:nvSpPr>
        <p:spPr bwMode="auto">
          <a:xfrm>
            <a:off x="76200" y="696913"/>
            <a:ext cx="8839200" cy="2246312"/>
          </a:xfrm>
          <a:prstGeom prst="rect">
            <a:avLst/>
          </a:prstGeom>
          <a:noFill/>
          <a:ln w="9525">
            <a:noFill/>
            <a:miter lim="800000"/>
            <a:headEnd/>
            <a:tailEnd/>
          </a:ln>
        </p:spPr>
        <p:txBody>
          <a:bodyPr>
            <a:spAutoFit/>
          </a:bodyPr>
          <a:lstStyle/>
          <a:p>
            <a:pPr algn="just" eaLnBrk="0" hangingPunct="0"/>
            <a:r>
              <a:rPr lang="en-US" altLang="en-US" sz="2800" b="0" i="0" dirty="0">
                <a:latin typeface="Times New Roman" pitchFamily="18" charset="0"/>
                <a:cs typeface="Times New Roman" pitchFamily="18" charset="0"/>
              </a:rPr>
              <a:t>What are the propagation time and the transmission time for a 2.5-KB (kilobyte) message if the bandwidth of the network is 1 </a:t>
            </a:r>
            <a:r>
              <a:rPr lang="en-US" altLang="en-US" sz="2800" b="0" i="0" dirty="0" err="1">
                <a:latin typeface="Times New Roman" pitchFamily="18" charset="0"/>
                <a:cs typeface="Times New Roman" pitchFamily="18" charset="0"/>
              </a:rPr>
              <a:t>Gbps</a:t>
            </a:r>
            <a:r>
              <a:rPr lang="en-US" altLang="en-US" sz="2800" b="0" i="0" dirty="0">
                <a:latin typeface="Times New Roman" pitchFamily="18" charset="0"/>
                <a:cs typeface="Times New Roman" pitchFamily="18" charset="0"/>
              </a:rPr>
              <a:t>? Assume that the distance between the sender and the receiver is 12,000 km and that light travels at 2.4 × 10</a:t>
            </a:r>
            <a:r>
              <a:rPr lang="en-US" altLang="en-US" sz="2800" b="0" i="0" baseline="30000" dirty="0">
                <a:latin typeface="Times New Roman" pitchFamily="18" charset="0"/>
                <a:cs typeface="Times New Roman" pitchFamily="18" charset="0"/>
              </a:rPr>
              <a:t>8</a:t>
            </a:r>
            <a:r>
              <a:rPr lang="en-US" altLang="en-US" sz="2800" b="0" i="0" dirty="0">
                <a:latin typeface="Times New Roman" pitchFamily="18" charset="0"/>
                <a:cs typeface="Times New Roman" pitchFamily="18" charset="0"/>
              </a:rPr>
              <a:t> m/s.</a:t>
            </a:r>
          </a:p>
        </p:txBody>
      </p:sp>
      <p:grpSp>
        <p:nvGrpSpPr>
          <p:cNvPr id="93188" name="Group 23"/>
          <p:cNvGrpSpPr>
            <a:grpSpLocks/>
          </p:cNvGrpSpPr>
          <p:nvPr/>
        </p:nvGrpSpPr>
        <p:grpSpPr bwMode="auto">
          <a:xfrm>
            <a:off x="0" y="0"/>
            <a:ext cx="9144000" cy="609600"/>
            <a:chOff x="0" y="2448"/>
            <a:chExt cx="5760" cy="384"/>
          </a:xfrm>
        </p:grpSpPr>
        <p:sp>
          <p:nvSpPr>
            <p:cNvPr id="93192"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1877" cy="368"/>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dirty="0">
                  <a:solidFill>
                    <a:schemeClr val="bg1"/>
                  </a:solidFill>
                  <a:latin typeface="+mj-lt"/>
                  <a:ea typeface="Adobe Gothic Std B" pitchFamily="34" charset="-128"/>
                </a:rPr>
                <a:t>Example 3.46</a:t>
              </a:r>
            </a:p>
          </p:txBody>
        </p:sp>
      </p:grpSp>
      <p:sp>
        <p:nvSpPr>
          <p:cNvPr id="246789" name="Text Box 20"/>
          <p:cNvSpPr txBox="1">
            <a:spLocks noChangeArrowheads="1"/>
          </p:cNvSpPr>
          <p:nvPr/>
        </p:nvSpPr>
        <p:spPr bwMode="auto">
          <a:xfrm>
            <a:off x="76200" y="2895600"/>
            <a:ext cx="8839200" cy="954088"/>
          </a:xfrm>
          <a:prstGeom prst="rect">
            <a:avLst/>
          </a:prstGeom>
          <a:noFill/>
          <a:ln w="9525">
            <a:noFill/>
            <a:miter lim="800000"/>
            <a:headEnd/>
            <a:tailEnd/>
          </a:ln>
        </p:spPr>
        <p:txBody>
          <a:bodyPr>
            <a:spAutoFit/>
          </a:bodyPr>
          <a:lstStyle/>
          <a:p>
            <a:pPr algn="just" eaLnBrk="0" hangingPunct="0"/>
            <a:r>
              <a:rPr lang="en-US" altLang="en-US" sz="2800" i="0" dirty="0">
                <a:solidFill>
                  <a:srgbClr val="FF0000"/>
                </a:solidFill>
                <a:latin typeface="Times New Roman" pitchFamily="18" charset="0"/>
                <a:cs typeface="Times New Roman" pitchFamily="18" charset="0"/>
              </a:rPr>
              <a:t>Solution</a:t>
            </a:r>
          </a:p>
          <a:p>
            <a:pPr algn="just" eaLnBrk="0" hangingPunct="0"/>
            <a:r>
              <a:rPr lang="en-US" altLang="en-US" sz="2800" b="0" i="0" dirty="0">
                <a:latin typeface="Times New Roman" pitchFamily="18" charset="0"/>
                <a:cs typeface="Times New Roman" pitchFamily="18" charset="0"/>
              </a:rPr>
              <a:t>We can calculate the propagation and transmission time as</a:t>
            </a:r>
          </a:p>
        </p:txBody>
      </p:sp>
      <p:sp>
        <p:nvSpPr>
          <p:cNvPr id="246790" name="Text Box 20"/>
          <p:cNvSpPr txBox="1">
            <a:spLocks noChangeArrowheads="1"/>
          </p:cNvSpPr>
          <p:nvPr/>
        </p:nvSpPr>
        <p:spPr bwMode="auto">
          <a:xfrm>
            <a:off x="76200" y="4864100"/>
            <a:ext cx="8839200" cy="1384300"/>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Note that in this case, because the message is short and the bandwidth is high, the dominant factor is the propagation time, not the transmission time. </a:t>
            </a:r>
          </a:p>
        </p:txBody>
      </p:sp>
      <p:pic>
        <p:nvPicPr>
          <p:cNvPr id="246791" name="Picture 3"/>
          <p:cNvPicPr>
            <a:picLocks noChangeAspect="1" noChangeArrowheads="1"/>
          </p:cNvPicPr>
          <p:nvPr/>
        </p:nvPicPr>
        <p:blipFill>
          <a:blip r:embed="rId3"/>
          <a:srcRect/>
          <a:stretch>
            <a:fillRect/>
          </a:stretch>
        </p:blipFill>
        <p:spPr bwMode="auto">
          <a:xfrm>
            <a:off x="1119188" y="3886200"/>
            <a:ext cx="6905625" cy="9810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6789"/>
                                        </p:tgtEl>
                                        <p:attrNameLst>
                                          <p:attrName>style.visibility</p:attrName>
                                        </p:attrNameLst>
                                      </p:cBhvr>
                                      <p:to>
                                        <p:strVal val="visible"/>
                                      </p:to>
                                    </p:set>
                                    <p:anim calcmode="lin" valueType="num">
                                      <p:cBhvr additive="base">
                                        <p:cTn id="7" dur="500" fill="hold"/>
                                        <p:tgtEl>
                                          <p:spTgt spid="246789"/>
                                        </p:tgtEl>
                                        <p:attrNameLst>
                                          <p:attrName>ppt_x</p:attrName>
                                        </p:attrNameLst>
                                      </p:cBhvr>
                                      <p:tavLst>
                                        <p:tav tm="0">
                                          <p:val>
                                            <p:strVal val="#ppt_x"/>
                                          </p:val>
                                        </p:tav>
                                        <p:tav tm="100000">
                                          <p:val>
                                            <p:strVal val="#ppt_x"/>
                                          </p:val>
                                        </p:tav>
                                      </p:tavLst>
                                    </p:anim>
                                    <p:anim calcmode="lin" valueType="num">
                                      <p:cBhvr additive="base">
                                        <p:cTn id="8" dur="500" fill="hold"/>
                                        <p:tgtEl>
                                          <p:spTgt spid="24678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46791"/>
                                        </p:tgtEl>
                                        <p:attrNameLst>
                                          <p:attrName>style.visibility</p:attrName>
                                        </p:attrNameLst>
                                      </p:cBhvr>
                                      <p:to>
                                        <p:strVal val="visible"/>
                                      </p:to>
                                    </p:set>
                                    <p:anim calcmode="lin" valueType="num">
                                      <p:cBhvr additive="base">
                                        <p:cTn id="13" dur="500" fill="hold"/>
                                        <p:tgtEl>
                                          <p:spTgt spid="246791"/>
                                        </p:tgtEl>
                                        <p:attrNameLst>
                                          <p:attrName>ppt_x</p:attrName>
                                        </p:attrNameLst>
                                      </p:cBhvr>
                                      <p:tavLst>
                                        <p:tav tm="0">
                                          <p:val>
                                            <p:strVal val="#ppt_x"/>
                                          </p:val>
                                        </p:tav>
                                        <p:tav tm="100000">
                                          <p:val>
                                            <p:strVal val="#ppt_x"/>
                                          </p:val>
                                        </p:tav>
                                      </p:tavLst>
                                    </p:anim>
                                    <p:anim calcmode="lin" valueType="num">
                                      <p:cBhvr additive="base">
                                        <p:cTn id="14" dur="500" fill="hold"/>
                                        <p:tgtEl>
                                          <p:spTgt spid="24679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6790"/>
                                        </p:tgtEl>
                                        <p:attrNameLst>
                                          <p:attrName>style.visibility</p:attrName>
                                        </p:attrNameLst>
                                      </p:cBhvr>
                                      <p:to>
                                        <p:strVal val="visible"/>
                                      </p:to>
                                    </p:set>
                                    <p:anim calcmode="lin" valueType="num">
                                      <p:cBhvr additive="base">
                                        <p:cTn id="19" dur="500" fill="hold"/>
                                        <p:tgtEl>
                                          <p:spTgt spid="246790"/>
                                        </p:tgtEl>
                                        <p:attrNameLst>
                                          <p:attrName>ppt_x</p:attrName>
                                        </p:attrNameLst>
                                      </p:cBhvr>
                                      <p:tavLst>
                                        <p:tav tm="0">
                                          <p:val>
                                            <p:strVal val="#ppt_x"/>
                                          </p:val>
                                        </p:tav>
                                        <p:tav tm="100000">
                                          <p:val>
                                            <p:strVal val="#ppt_x"/>
                                          </p:val>
                                        </p:tav>
                                      </p:tavLst>
                                    </p:anim>
                                    <p:anim calcmode="lin" valueType="num">
                                      <p:cBhvr additive="base">
                                        <p:cTn id="20" dur="500" fill="hold"/>
                                        <p:tgtEl>
                                          <p:spTgt spid="2467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9" grpId="0"/>
      <p:bldP spid="24679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3"/>
          <p:cNvSpPr>
            <a:spLocks noGrp="1" noChangeArrowheads="1"/>
          </p:cNvSpPr>
          <p:nvPr>
            <p:ph type="sldNum" sz="quarter" idx="10"/>
          </p:nvPr>
        </p:nvSpPr>
        <p:spPr>
          <a:noFill/>
        </p:spPr>
        <p:txBody>
          <a:bodyPr/>
          <a:lstStyle/>
          <a:p>
            <a:r>
              <a:rPr lang="en-US" altLang="en-US"/>
              <a:t>3.</a:t>
            </a:r>
            <a:fld id="{2C76253B-3269-49CA-9779-EDBD3D86EBA4}" type="slidenum">
              <a:rPr lang="en-US" altLang="en-US"/>
              <a:pPr/>
              <a:t>64</a:t>
            </a:fld>
            <a:endParaRPr lang="en-US" altLang="en-US"/>
          </a:p>
        </p:txBody>
      </p:sp>
      <p:sp>
        <p:nvSpPr>
          <p:cNvPr id="94211" name="Text Box 20"/>
          <p:cNvSpPr txBox="1">
            <a:spLocks noChangeArrowheads="1"/>
          </p:cNvSpPr>
          <p:nvPr/>
        </p:nvSpPr>
        <p:spPr bwMode="auto">
          <a:xfrm>
            <a:off x="76200" y="696913"/>
            <a:ext cx="8839200" cy="2246312"/>
          </a:xfrm>
          <a:prstGeom prst="rect">
            <a:avLst/>
          </a:prstGeom>
          <a:noFill/>
          <a:ln w="9525">
            <a:noFill/>
            <a:miter lim="800000"/>
            <a:headEnd/>
            <a:tailEnd/>
          </a:ln>
        </p:spPr>
        <p:txBody>
          <a:bodyPr>
            <a:spAutoFit/>
          </a:bodyPr>
          <a:lstStyle/>
          <a:p>
            <a:pPr algn="just" eaLnBrk="0" hangingPunct="0"/>
            <a:r>
              <a:rPr lang="en-US" altLang="en-US" sz="2800" b="0" i="0" dirty="0">
                <a:latin typeface="Times New Roman" pitchFamily="18" charset="0"/>
                <a:cs typeface="Times New Roman" pitchFamily="18" charset="0"/>
              </a:rPr>
              <a:t>What are the propagation time and the transmission time for a 5-MB (megabyte) message (an image) if the bandwidth of the network is 1 Mbps? Assume that the distance between the sender and the receiver is 12,000 km and that light travels at 2.4 × 10</a:t>
            </a:r>
            <a:r>
              <a:rPr lang="en-US" altLang="en-US" sz="2800" b="0" i="0" baseline="30000" dirty="0">
                <a:latin typeface="Times New Roman" pitchFamily="18" charset="0"/>
                <a:cs typeface="Times New Roman" pitchFamily="18" charset="0"/>
              </a:rPr>
              <a:t>8</a:t>
            </a:r>
            <a:r>
              <a:rPr lang="en-US" altLang="en-US" sz="2800" b="0" i="0" dirty="0">
                <a:latin typeface="Times New Roman" pitchFamily="18" charset="0"/>
                <a:cs typeface="Times New Roman" pitchFamily="18" charset="0"/>
              </a:rPr>
              <a:t> m/s.</a:t>
            </a:r>
          </a:p>
        </p:txBody>
      </p:sp>
      <p:grpSp>
        <p:nvGrpSpPr>
          <p:cNvPr id="94212" name="Group 23"/>
          <p:cNvGrpSpPr>
            <a:grpSpLocks/>
          </p:cNvGrpSpPr>
          <p:nvPr/>
        </p:nvGrpSpPr>
        <p:grpSpPr bwMode="auto">
          <a:xfrm>
            <a:off x="0" y="0"/>
            <a:ext cx="9144000" cy="609600"/>
            <a:chOff x="0" y="2448"/>
            <a:chExt cx="5760" cy="384"/>
          </a:xfrm>
        </p:grpSpPr>
        <p:sp>
          <p:nvSpPr>
            <p:cNvPr id="94216" name="Rectangle 22"/>
            <p:cNvSpPr>
              <a:spLocks noChangeArrowheads="1"/>
            </p:cNvSpPr>
            <p:nvPr/>
          </p:nvSpPr>
          <p:spPr bwMode="auto">
            <a:xfrm>
              <a:off x="0" y="2448"/>
              <a:ext cx="5760" cy="384"/>
            </a:xfrm>
            <a:prstGeom prst="rect">
              <a:avLst/>
            </a:prstGeom>
            <a:solidFill>
              <a:srgbClr val="2CB843"/>
            </a:solidFill>
            <a:ln w="9525">
              <a:solidFill>
                <a:srgbClr val="00CC00"/>
              </a:solidFill>
              <a:miter lim="800000"/>
              <a:headEnd/>
              <a:tailEnd/>
            </a:ln>
          </p:spPr>
          <p:txBody>
            <a:bodyPr wrap="none" anchor="ctr"/>
            <a:lstStyle/>
            <a:p>
              <a:pPr eaLnBrk="0" hangingPunct="0"/>
              <a:endParaRPr lang="en-US" altLang="en-US"/>
            </a:p>
          </p:txBody>
        </p:sp>
        <p:sp>
          <p:nvSpPr>
            <p:cNvPr id="630799" name="Text Box 15"/>
            <p:cNvSpPr txBox="1">
              <a:spLocks noChangeArrowheads="1"/>
            </p:cNvSpPr>
            <p:nvPr/>
          </p:nvSpPr>
          <p:spPr bwMode="auto">
            <a:xfrm>
              <a:off x="0" y="2448"/>
              <a:ext cx="1877" cy="368"/>
            </a:xfrm>
            <a:prstGeom prst="rect">
              <a:avLst/>
            </a:prstGeom>
            <a:solidFill>
              <a:srgbClr val="2CB843"/>
            </a:solidFill>
            <a:ln w="9525">
              <a:solidFill>
                <a:srgbClr val="00CC00"/>
              </a:solidFill>
              <a:miter lim="800000"/>
              <a:headEnd/>
              <a:tailEnd/>
            </a:ln>
            <a:effectLst/>
            <a:extLst/>
          </p:spPr>
          <p:txBody>
            <a:bodyPr wrap="none">
              <a:spAutoFit/>
            </a:bodyPr>
            <a:lstStyle/>
            <a:p>
              <a:pPr eaLnBrk="0" hangingPunct="0">
                <a:defRPr/>
              </a:pPr>
              <a:r>
                <a:rPr lang="en-US" dirty="0">
                  <a:solidFill>
                    <a:schemeClr val="bg1"/>
                  </a:solidFill>
                  <a:latin typeface="+mj-lt"/>
                  <a:ea typeface="Adobe Gothic Std B" pitchFamily="34" charset="-128"/>
                </a:rPr>
                <a:t>Example 3.47</a:t>
              </a:r>
            </a:p>
          </p:txBody>
        </p:sp>
      </p:grpSp>
      <p:sp>
        <p:nvSpPr>
          <p:cNvPr id="248837" name="Text Box 20"/>
          <p:cNvSpPr txBox="1">
            <a:spLocks noChangeArrowheads="1"/>
          </p:cNvSpPr>
          <p:nvPr/>
        </p:nvSpPr>
        <p:spPr bwMode="auto">
          <a:xfrm>
            <a:off x="76200" y="3048000"/>
            <a:ext cx="8839200" cy="954088"/>
          </a:xfrm>
          <a:prstGeom prst="rect">
            <a:avLst/>
          </a:prstGeom>
          <a:noFill/>
          <a:ln w="9525">
            <a:noFill/>
            <a:miter lim="800000"/>
            <a:headEnd/>
            <a:tailEnd/>
          </a:ln>
        </p:spPr>
        <p:txBody>
          <a:bodyPr>
            <a:spAutoFit/>
          </a:bodyPr>
          <a:lstStyle/>
          <a:p>
            <a:pPr algn="just" eaLnBrk="0" hangingPunct="0"/>
            <a:r>
              <a:rPr lang="en-US" altLang="en-US" sz="2800" i="0">
                <a:solidFill>
                  <a:srgbClr val="FF0000"/>
                </a:solidFill>
                <a:latin typeface="Times New Roman" pitchFamily="18" charset="0"/>
                <a:cs typeface="Times New Roman" pitchFamily="18" charset="0"/>
              </a:rPr>
              <a:t>Solution</a:t>
            </a:r>
          </a:p>
          <a:p>
            <a:pPr algn="just" eaLnBrk="0" hangingPunct="0"/>
            <a:r>
              <a:rPr lang="en-US" altLang="en-US" sz="2800" b="0" i="0">
                <a:latin typeface="Times New Roman" pitchFamily="18" charset="0"/>
                <a:cs typeface="Times New Roman" pitchFamily="18" charset="0"/>
              </a:rPr>
              <a:t>We can calculate the propagation and transmission times as</a:t>
            </a:r>
          </a:p>
        </p:txBody>
      </p:sp>
      <p:sp>
        <p:nvSpPr>
          <p:cNvPr id="248838" name="Text Box 20"/>
          <p:cNvSpPr txBox="1">
            <a:spLocks noChangeArrowheads="1"/>
          </p:cNvSpPr>
          <p:nvPr/>
        </p:nvSpPr>
        <p:spPr bwMode="auto">
          <a:xfrm>
            <a:off x="228600" y="5334000"/>
            <a:ext cx="8839200" cy="523875"/>
          </a:xfrm>
          <a:prstGeom prst="rect">
            <a:avLst/>
          </a:prstGeom>
          <a:noFill/>
          <a:ln w="9525">
            <a:noFill/>
            <a:miter lim="800000"/>
            <a:headEnd/>
            <a:tailEnd/>
          </a:ln>
        </p:spPr>
        <p:txBody>
          <a:bodyPr>
            <a:spAutoFit/>
          </a:bodyPr>
          <a:lstStyle/>
          <a:p>
            <a:pPr algn="just" eaLnBrk="0" hangingPunct="0"/>
            <a:r>
              <a:rPr lang="en-US" altLang="en-US" sz="2800" b="0" i="0">
                <a:latin typeface="Times New Roman" pitchFamily="18" charset="0"/>
                <a:cs typeface="Times New Roman" pitchFamily="18" charset="0"/>
              </a:rPr>
              <a:t>We can calculate the propagation and transmission times as</a:t>
            </a:r>
          </a:p>
        </p:txBody>
      </p:sp>
      <p:pic>
        <p:nvPicPr>
          <p:cNvPr id="248839" name="Picture 3"/>
          <p:cNvPicPr>
            <a:picLocks noChangeAspect="1" noChangeArrowheads="1"/>
          </p:cNvPicPr>
          <p:nvPr/>
        </p:nvPicPr>
        <p:blipFill>
          <a:blip r:embed="rId3"/>
          <a:srcRect/>
          <a:stretch>
            <a:fillRect/>
          </a:stretch>
        </p:blipFill>
        <p:spPr bwMode="auto">
          <a:xfrm>
            <a:off x="1090613" y="4162425"/>
            <a:ext cx="6962775" cy="1095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8837"/>
                                        </p:tgtEl>
                                        <p:attrNameLst>
                                          <p:attrName>style.visibility</p:attrName>
                                        </p:attrNameLst>
                                      </p:cBhvr>
                                      <p:to>
                                        <p:strVal val="visible"/>
                                      </p:to>
                                    </p:set>
                                    <p:anim calcmode="lin" valueType="num">
                                      <p:cBhvr additive="base">
                                        <p:cTn id="7" dur="500" fill="hold"/>
                                        <p:tgtEl>
                                          <p:spTgt spid="248837"/>
                                        </p:tgtEl>
                                        <p:attrNameLst>
                                          <p:attrName>ppt_x</p:attrName>
                                        </p:attrNameLst>
                                      </p:cBhvr>
                                      <p:tavLst>
                                        <p:tav tm="0">
                                          <p:val>
                                            <p:strVal val="#ppt_x"/>
                                          </p:val>
                                        </p:tav>
                                        <p:tav tm="100000">
                                          <p:val>
                                            <p:strVal val="#ppt_x"/>
                                          </p:val>
                                        </p:tav>
                                      </p:tavLst>
                                    </p:anim>
                                    <p:anim calcmode="lin" valueType="num">
                                      <p:cBhvr additive="base">
                                        <p:cTn id="8" dur="500" fill="hold"/>
                                        <p:tgtEl>
                                          <p:spTgt spid="24883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48839"/>
                                        </p:tgtEl>
                                        <p:attrNameLst>
                                          <p:attrName>style.visibility</p:attrName>
                                        </p:attrNameLst>
                                      </p:cBhvr>
                                      <p:to>
                                        <p:strVal val="visible"/>
                                      </p:to>
                                    </p:set>
                                    <p:anim calcmode="lin" valueType="num">
                                      <p:cBhvr additive="base">
                                        <p:cTn id="13" dur="500" fill="hold"/>
                                        <p:tgtEl>
                                          <p:spTgt spid="248839"/>
                                        </p:tgtEl>
                                        <p:attrNameLst>
                                          <p:attrName>ppt_x</p:attrName>
                                        </p:attrNameLst>
                                      </p:cBhvr>
                                      <p:tavLst>
                                        <p:tav tm="0">
                                          <p:val>
                                            <p:strVal val="#ppt_x"/>
                                          </p:val>
                                        </p:tav>
                                        <p:tav tm="100000">
                                          <p:val>
                                            <p:strVal val="#ppt_x"/>
                                          </p:val>
                                        </p:tav>
                                      </p:tavLst>
                                    </p:anim>
                                    <p:anim calcmode="lin" valueType="num">
                                      <p:cBhvr additive="base">
                                        <p:cTn id="14" dur="500" fill="hold"/>
                                        <p:tgtEl>
                                          <p:spTgt spid="24883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8838"/>
                                        </p:tgtEl>
                                        <p:attrNameLst>
                                          <p:attrName>style.visibility</p:attrName>
                                        </p:attrNameLst>
                                      </p:cBhvr>
                                      <p:to>
                                        <p:strVal val="visible"/>
                                      </p:to>
                                    </p:set>
                                    <p:anim calcmode="lin" valueType="num">
                                      <p:cBhvr additive="base">
                                        <p:cTn id="19" dur="500" fill="hold"/>
                                        <p:tgtEl>
                                          <p:spTgt spid="248838"/>
                                        </p:tgtEl>
                                        <p:attrNameLst>
                                          <p:attrName>ppt_x</p:attrName>
                                        </p:attrNameLst>
                                      </p:cBhvr>
                                      <p:tavLst>
                                        <p:tav tm="0">
                                          <p:val>
                                            <p:strVal val="#ppt_x"/>
                                          </p:val>
                                        </p:tav>
                                        <p:tav tm="100000">
                                          <p:val>
                                            <p:strVal val="#ppt_x"/>
                                          </p:val>
                                        </p:tav>
                                      </p:tavLst>
                                    </p:anim>
                                    <p:anim calcmode="lin" valueType="num">
                                      <p:cBhvr additive="base">
                                        <p:cTn id="20" dur="500" fill="hold"/>
                                        <p:tgtEl>
                                          <p:spTgt spid="2488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7" grpId="0"/>
      <p:bldP spid="24883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3"/>
          <p:cNvSpPr>
            <a:spLocks noGrp="1" noChangeArrowheads="1"/>
          </p:cNvSpPr>
          <p:nvPr>
            <p:ph type="sldNum" sz="quarter" idx="10"/>
          </p:nvPr>
        </p:nvSpPr>
        <p:spPr>
          <a:noFill/>
        </p:spPr>
        <p:txBody>
          <a:bodyPr/>
          <a:lstStyle/>
          <a:p>
            <a:r>
              <a:rPr lang="en-US" altLang="en-US"/>
              <a:t>3.</a:t>
            </a:r>
            <a:fld id="{9A7968C9-FBC1-4D75-8204-538E86C84D18}" type="slidenum">
              <a:rPr lang="en-US" altLang="en-US"/>
              <a:pPr/>
              <a:t>65</a:t>
            </a:fld>
            <a:endParaRPr lang="en-US" altLang="en-US"/>
          </a:p>
        </p:txBody>
      </p:sp>
      <p:sp>
        <p:nvSpPr>
          <p:cNvPr id="95235"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9523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95237"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9523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9523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95240"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altLang="en-US" sz="2400" b="0" i="0">
              <a:latin typeface="Tahoma" pitchFamily="34" charset="0"/>
            </a:endParaRPr>
          </a:p>
        </p:txBody>
      </p:sp>
      <p:sp>
        <p:nvSpPr>
          <p:cNvPr id="9524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altLang="en-US" sz="2400" b="0" i="0">
              <a:latin typeface="Tahoma" pitchFamily="34" charset="0"/>
            </a:endParaRPr>
          </a:p>
        </p:txBody>
      </p:sp>
      <p:sp>
        <p:nvSpPr>
          <p:cNvPr id="8202" name="Text Box 9"/>
          <p:cNvSpPr txBox="1">
            <a:spLocks noChangeArrowheads="1"/>
          </p:cNvSpPr>
          <p:nvPr/>
        </p:nvSpPr>
        <p:spPr bwMode="auto">
          <a:xfrm>
            <a:off x="1143000" y="0"/>
            <a:ext cx="6302375" cy="646113"/>
          </a:xfrm>
          <a:prstGeom prst="rect">
            <a:avLst/>
          </a:prstGeom>
          <a:noFill/>
          <a:ln>
            <a:noFill/>
          </a:ln>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dirty="0">
                <a:solidFill>
                  <a:schemeClr val="hlink"/>
                </a:solidFill>
                <a:effectLst>
                  <a:outerShdw blurRad="38100" dist="38100" dir="2700000" algn="tl">
                    <a:srgbClr val="000000">
                      <a:alpha val="43137"/>
                    </a:srgbClr>
                  </a:outerShdw>
                </a:effectLst>
                <a:latin typeface="Times New Roman" pitchFamily="18" charset="0"/>
              </a:rPr>
              <a:t>3.6.4 </a:t>
            </a:r>
            <a:r>
              <a:rPr lang="en-US" sz="3600" dirty="0" smtClean="0">
                <a:solidFill>
                  <a:schemeClr val="hlink"/>
                </a:solidFill>
                <a:effectLst>
                  <a:outerShdw blurRad="38100" dist="38100" dir="2700000" algn="tl">
                    <a:srgbClr val="000000">
                      <a:alpha val="43137"/>
                    </a:srgbClr>
                  </a:outerShdw>
                </a:effectLst>
                <a:latin typeface="Times New Roman" pitchFamily="18" charset="0"/>
              </a:rPr>
              <a:t> Bandwidth-Delay </a:t>
            </a:r>
            <a:r>
              <a:rPr lang="en-US" sz="3600" dirty="0">
                <a:solidFill>
                  <a:schemeClr val="hlink"/>
                </a:solidFill>
                <a:effectLst>
                  <a:outerShdw blurRad="38100" dist="38100" dir="2700000" algn="tl">
                    <a:srgbClr val="000000">
                      <a:alpha val="43137"/>
                    </a:srgbClr>
                  </a:outerShdw>
                </a:effectLst>
                <a:latin typeface="Times New Roman" pitchFamily="18" charset="0"/>
              </a:rPr>
              <a:t>Product</a:t>
            </a:r>
          </a:p>
        </p:txBody>
      </p:sp>
      <p:sp>
        <p:nvSpPr>
          <p:cNvPr id="95243" name="Rectangle 10"/>
          <p:cNvSpPr>
            <a:spLocks noChangeArrowheads="1"/>
          </p:cNvSpPr>
          <p:nvPr/>
        </p:nvSpPr>
        <p:spPr bwMode="auto">
          <a:xfrm>
            <a:off x="304800" y="1066800"/>
            <a:ext cx="8382000" cy="2739211"/>
          </a:xfrm>
          <a:prstGeom prst="rect">
            <a:avLst/>
          </a:prstGeom>
          <a:solidFill>
            <a:schemeClr val="bg1"/>
          </a:solidFill>
          <a:ln w="9525">
            <a:noFill/>
            <a:miter lim="800000"/>
            <a:headEnd/>
            <a:tailEnd/>
          </a:ln>
        </p:spPr>
        <p:txBody>
          <a:bodyPr wrap="square">
            <a:spAutoFit/>
          </a:bodyPr>
          <a:lstStyle/>
          <a:p>
            <a:pPr>
              <a:buFont typeface="Wingdings" pitchFamily="2" charset="2"/>
              <a:buChar char="ü"/>
              <a:defRPr/>
            </a:pPr>
            <a:r>
              <a:rPr lang="en-US" sz="2400" b="0" dirty="0" smtClean="0"/>
              <a:t>Bandwidth and delay are two performance metric of a link. </a:t>
            </a:r>
          </a:p>
          <a:p>
            <a:pPr>
              <a:buFont typeface="Wingdings" pitchFamily="2" charset="2"/>
              <a:buChar char="ü"/>
              <a:defRPr/>
            </a:pPr>
            <a:r>
              <a:rPr lang="en-US" sz="2400" b="0" dirty="0" smtClean="0"/>
              <a:t>However, what is very important in data communications is the product of the two, the </a:t>
            </a:r>
            <a:r>
              <a:rPr lang="en-US" sz="2400" b="0" dirty="0" smtClean="0">
                <a:solidFill>
                  <a:srgbClr val="FF0000"/>
                </a:solidFill>
              </a:rPr>
              <a:t>bandwidth-delay product</a:t>
            </a:r>
            <a:r>
              <a:rPr lang="en-US" sz="2400" b="0" dirty="0" smtClean="0"/>
              <a:t>.</a:t>
            </a:r>
          </a:p>
          <a:p>
            <a:pPr>
              <a:buFont typeface="Wingdings" pitchFamily="2" charset="2"/>
              <a:buChar char="ü"/>
              <a:defRPr/>
            </a:pPr>
            <a:r>
              <a:rPr lang="en-US" sz="2400" b="0" i="0" dirty="0" smtClean="0"/>
              <a:t>We can think about the link between two points as a pipe. We can say that the volume of the pipe defines the bandwidth-delay product</a:t>
            </a:r>
          </a:p>
          <a:p>
            <a:pPr>
              <a:defRPr/>
            </a:pPr>
            <a:endParaRPr lang="en-US" sz="2800" i="0" dirty="0"/>
          </a:p>
        </p:txBody>
      </p:sp>
      <p:pic>
        <p:nvPicPr>
          <p:cNvPr id="12" name="Picture 2" descr="An illustration of bandwidth-delay product.">
            <a:extLst>
              <a:ext uri="{FF2B5EF4-FFF2-40B4-BE49-F238E27FC236}">
                <a16:creationId xmlns:a16="http://schemas.microsoft.com/office/drawing/2014/main" xmlns="" id="{C99FD331-0F1A-40C1-B8E1-D455ED652573}"/>
              </a:ext>
            </a:extLst>
          </p:cNvPr>
          <p:cNvPicPr>
            <a:picLocks noChangeAspect="1" noChangeArrowheads="1"/>
          </p:cNvPicPr>
          <p:nvPr/>
        </p:nvPicPr>
        <p:blipFill>
          <a:blip r:embed="rId3"/>
          <a:stretch>
            <a:fillRect/>
          </a:stretch>
        </p:blipFill>
        <p:spPr bwMode="auto">
          <a:xfrm>
            <a:off x="381000" y="4953000"/>
            <a:ext cx="8229600" cy="15126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TextBox 12"/>
          <p:cNvSpPr txBox="1"/>
          <p:nvPr/>
        </p:nvSpPr>
        <p:spPr>
          <a:xfrm>
            <a:off x="533400" y="3657600"/>
            <a:ext cx="7772400" cy="523220"/>
          </a:xfrm>
          <a:prstGeom prst="rect">
            <a:avLst/>
          </a:prstGeom>
          <a:noFill/>
        </p:spPr>
        <p:txBody>
          <a:bodyPr wrap="square" rtlCol="0">
            <a:spAutoFit/>
          </a:bodyPr>
          <a:lstStyle/>
          <a:p>
            <a:r>
              <a:rPr lang="en-US" sz="2800" b="0" dirty="0" smtClean="0">
                <a:solidFill>
                  <a:srgbClr val="FF0000"/>
                </a:solidFill>
              </a:rPr>
              <a:t>Bandwidth-delay product = Bandwidth × Delay</a:t>
            </a:r>
            <a:endParaRPr lang="en-US" sz="28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3"/>
          <p:cNvSpPr>
            <a:spLocks noGrp="1" noChangeArrowheads="1"/>
          </p:cNvSpPr>
          <p:nvPr>
            <p:ph type="sldNum" sz="quarter" idx="10"/>
          </p:nvPr>
        </p:nvSpPr>
        <p:spPr>
          <a:noFill/>
        </p:spPr>
        <p:txBody>
          <a:bodyPr/>
          <a:lstStyle/>
          <a:p>
            <a:r>
              <a:rPr lang="en-US" altLang="en-US"/>
              <a:t>3.</a:t>
            </a:r>
            <a:fld id="{223B868F-BC45-4FC5-B830-8A0FB399AAED}" type="slidenum">
              <a:rPr lang="en-US" altLang="en-US"/>
              <a:pPr/>
              <a:t>66</a:t>
            </a:fld>
            <a:endParaRPr lang="en-US" altLang="en-US"/>
          </a:p>
        </p:txBody>
      </p:sp>
      <p:sp>
        <p:nvSpPr>
          <p:cNvPr id="96259"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altLang="en-US" sz="2000">
                <a:solidFill>
                  <a:srgbClr val="FF0000"/>
                </a:solidFill>
                <a:latin typeface="Times-BoldItalic"/>
              </a:rPr>
              <a:t>Figure 3.32:  </a:t>
            </a:r>
            <a:r>
              <a:rPr lang="en-US" altLang="en-US" sz="2000">
                <a:latin typeface="Times-BoldItalic"/>
              </a:rPr>
              <a:t>Filling the links with bits for Case 1</a:t>
            </a:r>
          </a:p>
        </p:txBody>
      </p:sp>
      <p:pic>
        <p:nvPicPr>
          <p:cNvPr id="17410" name="Picture 2"/>
          <p:cNvPicPr>
            <a:picLocks noChangeAspect="1" noChangeArrowheads="1"/>
          </p:cNvPicPr>
          <p:nvPr/>
        </p:nvPicPr>
        <p:blipFill>
          <a:blip r:embed="rId3"/>
          <a:srcRect/>
          <a:stretch>
            <a:fillRect/>
          </a:stretch>
        </p:blipFill>
        <p:spPr bwMode="auto">
          <a:xfrm>
            <a:off x="838200" y="1676400"/>
            <a:ext cx="7418388" cy="35941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wipe(left)">
                                      <p:cBhvr>
                                        <p:cTn id="7" dur="4000"/>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3"/>
          <p:cNvSpPr>
            <a:spLocks noGrp="1" noChangeArrowheads="1"/>
          </p:cNvSpPr>
          <p:nvPr>
            <p:ph type="sldNum" sz="quarter" idx="10"/>
          </p:nvPr>
        </p:nvSpPr>
        <p:spPr>
          <a:noFill/>
        </p:spPr>
        <p:txBody>
          <a:bodyPr/>
          <a:lstStyle/>
          <a:p>
            <a:r>
              <a:rPr lang="en-US" altLang="en-US"/>
              <a:t>3.</a:t>
            </a:r>
            <a:fld id="{0A070B5D-DE97-4A0B-B612-4700053EA478}" type="slidenum">
              <a:rPr lang="en-US" altLang="en-US"/>
              <a:pPr/>
              <a:t>67</a:t>
            </a:fld>
            <a:endParaRPr lang="en-US" altLang="en-US"/>
          </a:p>
        </p:txBody>
      </p:sp>
      <p:sp>
        <p:nvSpPr>
          <p:cNvPr id="97283"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altLang="en-US" sz="2000">
                <a:solidFill>
                  <a:srgbClr val="FF0000"/>
                </a:solidFill>
                <a:latin typeface="Times-BoldItalic"/>
              </a:rPr>
              <a:t>Figure 3.33:  </a:t>
            </a:r>
            <a:r>
              <a:rPr lang="en-US" altLang="en-US" sz="2000">
                <a:latin typeface="Times-BoldItalic"/>
              </a:rPr>
              <a:t>Filling the pipe with bits for Case 2</a:t>
            </a:r>
          </a:p>
        </p:txBody>
      </p:sp>
      <p:pic>
        <p:nvPicPr>
          <p:cNvPr id="18436" name="Picture 4"/>
          <p:cNvPicPr>
            <a:picLocks noChangeAspect="1" noChangeArrowheads="1"/>
          </p:cNvPicPr>
          <p:nvPr/>
        </p:nvPicPr>
        <p:blipFill>
          <a:blip r:embed="rId3"/>
          <a:srcRect/>
          <a:stretch>
            <a:fillRect/>
          </a:stretch>
        </p:blipFill>
        <p:spPr bwMode="auto">
          <a:xfrm>
            <a:off x="901700" y="1371600"/>
            <a:ext cx="7404100" cy="44180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8436"/>
                                        </p:tgtEl>
                                        <p:attrNameLst>
                                          <p:attrName>style.visibility</p:attrName>
                                        </p:attrNameLst>
                                      </p:cBhvr>
                                      <p:to>
                                        <p:strVal val="visible"/>
                                      </p:to>
                                    </p:set>
                                    <p:animEffect transition="in" filter="wipe(left)">
                                      <p:cBhvr>
                                        <p:cTn id="7" dur="3250"/>
                                        <p:tgtEl>
                                          <p:spTgt spid="18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9EADB8BE-C7B3-45FE-A0E7-4820C0ED3499}"/>
              </a:ext>
            </a:extLst>
          </p:cNvPr>
          <p:cNvSpPr>
            <a:spLocks noGrp="1"/>
          </p:cNvSpPr>
          <p:nvPr>
            <p:ph type="title"/>
          </p:nvPr>
        </p:nvSpPr>
        <p:spPr/>
        <p:txBody>
          <a:bodyPr/>
          <a:lstStyle/>
          <a:p>
            <a:r>
              <a:rPr lang="en-US" dirty="0">
                <a:latin typeface="+mj-lt"/>
              </a:rPr>
              <a:t>Jitter</a:t>
            </a:r>
          </a:p>
        </p:txBody>
      </p:sp>
      <p:sp>
        <p:nvSpPr>
          <p:cNvPr id="8" name="Content Placeholder 2">
            <a:extLst>
              <a:ext uri="{FF2B5EF4-FFF2-40B4-BE49-F238E27FC236}">
                <a16:creationId xmlns:a16="http://schemas.microsoft.com/office/drawing/2014/main" xmlns="" id="{7FAEA6A5-BBAD-4D40-8C38-B02CFBC8F971}"/>
              </a:ext>
            </a:extLst>
          </p:cNvPr>
          <p:cNvSpPr>
            <a:spLocks noGrp="1"/>
          </p:cNvSpPr>
          <p:nvPr>
            <p:ph sz="quarter" idx="11"/>
          </p:nvPr>
        </p:nvSpPr>
        <p:spPr/>
        <p:txBody>
          <a:bodyPr/>
          <a:lstStyle/>
          <a:p>
            <a:pPr>
              <a:defRPr/>
            </a:pPr>
            <a:r>
              <a:rPr lang="en-US" dirty="0"/>
              <a:t>Another performance issue that is related to delay is jitter. We can roughly say that jitter is a problem if different packets of data encounter different delays and the application using the data at the receiver site is time-sensitive (audio and video data, for example). If the delay for the first packet is 20 </a:t>
            </a:r>
            <a:r>
              <a:rPr lang="en-US" dirty="0" err="1"/>
              <a:t>ms</a:t>
            </a:r>
            <a:r>
              <a:rPr lang="en-US" dirty="0"/>
              <a:t>, for the second is 45 </a:t>
            </a:r>
            <a:r>
              <a:rPr lang="en-US" dirty="0" err="1"/>
              <a:t>ms</a:t>
            </a:r>
            <a:r>
              <a:rPr lang="en-US" dirty="0"/>
              <a:t>, and for the third is 40 </a:t>
            </a:r>
            <a:r>
              <a:rPr lang="en-US" dirty="0" err="1"/>
              <a:t>ms</a:t>
            </a:r>
            <a:r>
              <a:rPr lang="en-US" dirty="0"/>
              <a:t>, then the real-time application that uses the packets endures jitter.</a:t>
            </a:r>
          </a:p>
        </p:txBody>
      </p:sp>
      <p:sp>
        <p:nvSpPr>
          <p:cNvPr id="2" name="Slide Number Placeholder 3">
            <a:extLst>
              <a:ext uri="{FF2B5EF4-FFF2-40B4-BE49-F238E27FC236}">
                <a16:creationId xmlns:a16="http://schemas.microsoft.com/office/drawing/2014/main" xmlns="" id="{DD920552-103F-4AB5-B4D0-E94DBA7BF4BC}"/>
              </a:ext>
            </a:extLst>
          </p:cNvPr>
          <p:cNvSpPr>
            <a:spLocks noGrp="1"/>
          </p:cNvSpPr>
          <p:nvPr>
            <p:ph type="sldNum" sz="quarter" idx="10"/>
          </p:nvPr>
        </p:nvSpPr>
        <p:spPr/>
        <p:txBody>
          <a:bodyPr/>
          <a:lstStyle/>
          <a:p>
            <a:fld id="{68151E55-6873-49E2-B8D5-2F265E6F1973}" type="slidenum">
              <a:rPr lang="en-US" smtClean="0">
                <a:latin typeface="+mj-lt"/>
              </a:rPr>
              <a:pPr/>
              <a:t>68</a:t>
            </a:fld>
            <a:endParaRPr lang="en-US">
              <a:latin typeface="+mj-lt"/>
            </a:endParaRPr>
          </a:p>
        </p:txBody>
      </p:sp>
    </p:spTree>
    <p:extLst>
      <p:ext uri="{BB962C8B-B14F-4D97-AF65-F5344CB8AC3E}">
        <p14:creationId xmlns:p14="http://schemas.microsoft.com/office/powerpoint/2010/main" xmlns="" val="1807471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9EADB8BE-C7B3-45FE-A0E7-4820C0ED3499}"/>
              </a:ext>
            </a:extLst>
          </p:cNvPr>
          <p:cNvSpPr>
            <a:spLocks noGrp="1"/>
          </p:cNvSpPr>
          <p:nvPr>
            <p:ph type="title"/>
          </p:nvPr>
        </p:nvSpPr>
        <p:spPr/>
        <p:txBody>
          <a:bodyPr/>
          <a:lstStyle/>
          <a:p>
            <a:r>
              <a:rPr lang="en-US" sz="3200" i="0" dirty="0" smtClean="0">
                <a:latin typeface="+mj-lt"/>
              </a:rPr>
              <a:t>Data Transmission</a:t>
            </a:r>
            <a:endParaRPr lang="en-US" sz="3200" i="0" dirty="0">
              <a:latin typeface="+mj-lt"/>
            </a:endParaRPr>
          </a:p>
        </p:txBody>
      </p:sp>
      <p:sp>
        <p:nvSpPr>
          <p:cNvPr id="8" name="Content Placeholder 2">
            <a:extLst>
              <a:ext uri="{FF2B5EF4-FFF2-40B4-BE49-F238E27FC236}">
                <a16:creationId xmlns:a16="http://schemas.microsoft.com/office/drawing/2014/main" xmlns="" id="{7FAEA6A5-BBAD-4D40-8C38-B02CFBC8F971}"/>
              </a:ext>
            </a:extLst>
          </p:cNvPr>
          <p:cNvSpPr>
            <a:spLocks noGrp="1"/>
          </p:cNvSpPr>
          <p:nvPr>
            <p:ph sz="quarter" idx="11"/>
          </p:nvPr>
        </p:nvSpPr>
        <p:spPr>
          <a:xfrm>
            <a:off x="381000" y="1066800"/>
            <a:ext cx="8458200" cy="4974336"/>
          </a:xfrm>
        </p:spPr>
        <p:txBody>
          <a:bodyPr/>
          <a:lstStyle/>
          <a:p>
            <a:pPr>
              <a:buFont typeface="Wingdings" pitchFamily="2" charset="2"/>
              <a:buChar char="§"/>
            </a:pPr>
            <a:r>
              <a:rPr lang="en-US" dirty="0">
                <a:solidFill>
                  <a:srgbClr val="000000"/>
                </a:solidFill>
                <a:latin typeface="Times-Roman"/>
              </a:rPr>
              <a:t>A computer network is designed to send information from one point to another. </a:t>
            </a:r>
            <a:endParaRPr lang="en-US" dirty="0" smtClean="0">
              <a:solidFill>
                <a:srgbClr val="000000"/>
              </a:solidFill>
              <a:latin typeface="Times-Roman"/>
            </a:endParaRPr>
          </a:p>
          <a:p>
            <a:pPr>
              <a:buFont typeface="Wingdings" pitchFamily="2" charset="2"/>
              <a:buChar char="§"/>
            </a:pPr>
            <a:r>
              <a:rPr lang="en-US" dirty="0" smtClean="0">
                <a:solidFill>
                  <a:srgbClr val="000000"/>
                </a:solidFill>
                <a:latin typeface="Times-Roman"/>
              </a:rPr>
              <a:t>This </a:t>
            </a:r>
            <a:r>
              <a:rPr lang="en-US" dirty="0">
                <a:solidFill>
                  <a:srgbClr val="FF0000"/>
                </a:solidFill>
                <a:latin typeface="Times-Roman"/>
              </a:rPr>
              <a:t>information needs to be converted to either a digital signal or an analog signal for transmission</a:t>
            </a:r>
            <a:r>
              <a:rPr lang="en-US" dirty="0">
                <a:solidFill>
                  <a:srgbClr val="000000"/>
                </a:solidFill>
                <a:latin typeface="Times-Roman"/>
              </a:rPr>
              <a:t>. </a:t>
            </a:r>
            <a:endParaRPr lang="en-US" dirty="0" smtClean="0">
              <a:solidFill>
                <a:srgbClr val="000000"/>
              </a:solidFill>
              <a:latin typeface="Times-Roman"/>
            </a:endParaRPr>
          </a:p>
          <a:p>
            <a:pPr>
              <a:buFont typeface="Wingdings" pitchFamily="2" charset="2"/>
              <a:buChar char="§"/>
            </a:pPr>
            <a:r>
              <a:rPr lang="en-US" dirty="0" smtClean="0">
                <a:solidFill>
                  <a:srgbClr val="000000"/>
                </a:solidFill>
                <a:latin typeface="Times-Roman"/>
              </a:rPr>
              <a:t>In digital transmission data is transmitted as digital signal</a:t>
            </a:r>
          </a:p>
          <a:p>
            <a:pPr>
              <a:buFont typeface="Wingdings" pitchFamily="2" charset="2"/>
              <a:buChar char="§"/>
            </a:pPr>
            <a:r>
              <a:rPr lang="en-US" dirty="0" smtClean="0">
                <a:solidFill>
                  <a:srgbClr val="000000"/>
                </a:solidFill>
                <a:latin typeface="Times-Roman"/>
              </a:rPr>
              <a:t>In Analog transmission data is transmitted as analog signal</a:t>
            </a:r>
          </a:p>
          <a:p>
            <a:r>
              <a:rPr lang="en-US" sz="2800" b="1" u="sng" dirty="0" smtClean="0">
                <a:solidFill>
                  <a:srgbClr val="000000"/>
                </a:solidFill>
                <a:latin typeface="Times-Roman"/>
              </a:rPr>
              <a:t>Types of conversion</a:t>
            </a:r>
          </a:p>
          <a:p>
            <a:pPr>
              <a:buFont typeface="Wingdings" pitchFamily="2" charset="2"/>
              <a:buChar char="§"/>
            </a:pPr>
            <a:r>
              <a:rPr lang="en-US" dirty="0" smtClean="0">
                <a:solidFill>
                  <a:srgbClr val="000000"/>
                </a:solidFill>
                <a:latin typeface="Times-Roman"/>
              </a:rPr>
              <a:t>Digital to Digital</a:t>
            </a:r>
          </a:p>
          <a:p>
            <a:pPr>
              <a:buFont typeface="Wingdings" pitchFamily="2" charset="2"/>
              <a:buChar char="§"/>
            </a:pPr>
            <a:r>
              <a:rPr lang="en-US" dirty="0" smtClean="0">
                <a:solidFill>
                  <a:srgbClr val="000000"/>
                </a:solidFill>
                <a:latin typeface="Times-Roman"/>
              </a:rPr>
              <a:t>Analog to digital</a:t>
            </a:r>
          </a:p>
          <a:p>
            <a:pPr>
              <a:buFont typeface="Wingdings" pitchFamily="2" charset="2"/>
              <a:buChar char="§"/>
            </a:pPr>
            <a:r>
              <a:rPr lang="en-US" dirty="0" smtClean="0">
                <a:solidFill>
                  <a:srgbClr val="000000"/>
                </a:solidFill>
                <a:latin typeface="Times-Roman"/>
              </a:rPr>
              <a:t>Digital to analog</a:t>
            </a:r>
          </a:p>
          <a:p>
            <a:pPr>
              <a:buFont typeface="Wingdings" pitchFamily="2" charset="2"/>
              <a:buChar char="§"/>
            </a:pPr>
            <a:r>
              <a:rPr lang="en-US" dirty="0" smtClean="0">
                <a:solidFill>
                  <a:srgbClr val="000000"/>
                </a:solidFill>
                <a:latin typeface="Times-Roman"/>
              </a:rPr>
              <a:t>Analog to Analog</a:t>
            </a:r>
          </a:p>
          <a:p>
            <a:endParaRPr lang="en-US" dirty="0" smtClean="0">
              <a:solidFill>
                <a:srgbClr val="000000"/>
              </a:solidFill>
              <a:latin typeface="Times-Roman"/>
            </a:endParaRPr>
          </a:p>
        </p:txBody>
      </p:sp>
      <p:sp>
        <p:nvSpPr>
          <p:cNvPr id="2" name="Slide Number Placeholder 3">
            <a:extLst>
              <a:ext uri="{FF2B5EF4-FFF2-40B4-BE49-F238E27FC236}">
                <a16:creationId xmlns:a16="http://schemas.microsoft.com/office/drawing/2014/main" xmlns="" id="{DD920552-103F-4AB5-B4D0-E94DBA7BF4BC}"/>
              </a:ext>
            </a:extLst>
          </p:cNvPr>
          <p:cNvSpPr>
            <a:spLocks noGrp="1"/>
          </p:cNvSpPr>
          <p:nvPr>
            <p:ph type="sldNum" sz="quarter" idx="10"/>
          </p:nvPr>
        </p:nvSpPr>
        <p:spPr/>
        <p:txBody>
          <a:bodyPr/>
          <a:lstStyle/>
          <a:p>
            <a:fld id="{68151E55-6873-49E2-B8D5-2F265E6F1973}" type="slidenum">
              <a:rPr lang="en-US" smtClean="0">
                <a:latin typeface="+mj-lt"/>
              </a:rPr>
              <a:pPr/>
              <a:t>69</a:t>
            </a:fld>
            <a:endParaRPr lang="en-US">
              <a:latin typeface="+mj-lt"/>
            </a:endParaRPr>
          </a:p>
        </p:txBody>
      </p:sp>
    </p:spTree>
    <p:extLst>
      <p:ext uri="{BB962C8B-B14F-4D97-AF65-F5344CB8AC3E}">
        <p14:creationId xmlns:p14="http://schemas.microsoft.com/office/powerpoint/2010/main" xmlns="" val="998359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3"/>
          <p:cNvSpPr>
            <a:spLocks noGrp="1" noChangeArrowheads="1"/>
          </p:cNvSpPr>
          <p:nvPr>
            <p:ph type="sldNum" sz="quarter" idx="10"/>
          </p:nvPr>
        </p:nvSpPr>
        <p:spPr>
          <a:noFill/>
        </p:spPr>
        <p:txBody>
          <a:bodyPr/>
          <a:lstStyle/>
          <a:p>
            <a:r>
              <a:rPr lang="en-US" altLang="en-US" dirty="0"/>
              <a:t>3.</a:t>
            </a:r>
            <a:fld id="{57E9F73E-41F0-4349-90F5-D0BB5287B645}" type="slidenum">
              <a:rPr lang="en-US" altLang="en-US"/>
              <a:pPr/>
              <a:t>7</a:t>
            </a:fld>
            <a:endParaRPr lang="en-US" altLang="en-US" dirty="0"/>
          </a:p>
        </p:txBody>
      </p:sp>
      <p:sp>
        <p:nvSpPr>
          <p:cNvPr id="9219"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a:endParaRPr kumimoji="1" lang="en-US" altLang="en-US" sz="2400" b="0" i="0" dirty="0">
              <a:latin typeface="Tahoma" pitchFamily="34" charset="0"/>
            </a:endParaRPr>
          </a:p>
        </p:txBody>
      </p:sp>
      <p:sp>
        <p:nvSpPr>
          <p:cNvPr id="922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a:endParaRPr kumimoji="1" lang="en-US" altLang="en-US" sz="2400" b="0" i="0" dirty="0">
              <a:latin typeface="Tahoma" pitchFamily="34" charset="0"/>
            </a:endParaRPr>
          </a:p>
        </p:txBody>
      </p:sp>
      <p:sp>
        <p:nvSpPr>
          <p:cNvPr id="9221"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a:endParaRPr kumimoji="1" lang="en-US" altLang="en-US" sz="2400" b="0" i="0" dirty="0">
              <a:latin typeface="Tahoma" pitchFamily="34" charset="0"/>
            </a:endParaRPr>
          </a:p>
        </p:txBody>
      </p:sp>
      <p:sp>
        <p:nvSpPr>
          <p:cNvPr id="922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a:endParaRPr kumimoji="1" lang="en-US" altLang="en-US" sz="2400" b="0" i="0" dirty="0">
              <a:latin typeface="Tahoma" pitchFamily="34" charset="0"/>
            </a:endParaRPr>
          </a:p>
        </p:txBody>
      </p:sp>
      <p:sp>
        <p:nvSpPr>
          <p:cNvPr id="922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a:endParaRPr kumimoji="1" lang="en-US" altLang="en-US" sz="2400" b="0" i="0" dirty="0">
              <a:latin typeface="Tahoma" pitchFamily="34" charset="0"/>
            </a:endParaRPr>
          </a:p>
        </p:txBody>
      </p:sp>
      <p:sp>
        <p:nvSpPr>
          <p:cNvPr id="9224"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a:endParaRPr kumimoji="1" lang="en-US" altLang="en-US" sz="2400" b="0" i="0" dirty="0">
              <a:latin typeface="Tahoma" pitchFamily="34" charset="0"/>
            </a:endParaRPr>
          </a:p>
        </p:txBody>
      </p:sp>
      <p:sp>
        <p:nvSpPr>
          <p:cNvPr id="922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lgn="ctr"/>
            <a:endParaRPr kumimoji="1" lang="en-US" altLang="en-US" sz="2400" b="0" i="0" dirty="0">
              <a:latin typeface="Tahoma" pitchFamily="34" charset="0"/>
            </a:endParaRPr>
          </a:p>
        </p:txBody>
      </p:sp>
      <p:sp>
        <p:nvSpPr>
          <p:cNvPr id="8202" name="Text Box 9"/>
          <p:cNvSpPr txBox="1">
            <a:spLocks noChangeArrowheads="1"/>
          </p:cNvSpPr>
          <p:nvPr/>
        </p:nvSpPr>
        <p:spPr bwMode="auto">
          <a:xfrm>
            <a:off x="1143000" y="0"/>
            <a:ext cx="3309938" cy="646113"/>
          </a:xfrm>
          <a:prstGeom prst="rect">
            <a:avLst/>
          </a:prstGeom>
          <a:noFill/>
          <a:ln>
            <a:noFill/>
          </a:ln>
          <a:extLst/>
        </p:spPr>
        <p:txBody>
          <a:bodyPr wrap="none">
            <a:spAutoFit/>
          </a:bodyPr>
          <a:lstStyle>
            <a:lvl1pPr>
              <a:defRPr sz="3200" b="1" i="1">
                <a:solidFill>
                  <a:schemeClr val="tx1"/>
                </a:solidFill>
                <a:latin typeface="Baby Kruffy" pitchFamily="2" charset="0"/>
              </a:defRPr>
            </a:lvl1pPr>
            <a:lvl2pPr marL="742950" indent="-285750">
              <a:defRPr sz="3200" b="1" i="1">
                <a:solidFill>
                  <a:schemeClr val="tx1"/>
                </a:solidFill>
                <a:latin typeface="Baby Kruffy" pitchFamily="2" charset="0"/>
              </a:defRPr>
            </a:lvl2pPr>
            <a:lvl3pPr marL="1143000" indent="-228600">
              <a:defRPr sz="3200" b="1" i="1">
                <a:solidFill>
                  <a:schemeClr val="tx1"/>
                </a:solidFill>
                <a:latin typeface="Baby Kruffy" pitchFamily="2" charset="0"/>
              </a:defRPr>
            </a:lvl3pPr>
            <a:lvl4pPr marL="1600200" indent="-228600">
              <a:defRPr sz="3200" b="1" i="1">
                <a:solidFill>
                  <a:schemeClr val="tx1"/>
                </a:solidFill>
                <a:latin typeface="Baby Kruffy" pitchFamily="2" charset="0"/>
              </a:defRPr>
            </a:lvl4pPr>
            <a:lvl5pPr marL="2057400" indent="-228600">
              <a:defRPr sz="3200" b="1" i="1">
                <a:solidFill>
                  <a:schemeClr val="tx1"/>
                </a:solidFill>
                <a:latin typeface="Baby Kruffy" pitchFamily="2" charset="0"/>
              </a:defRPr>
            </a:lvl5pPr>
            <a:lvl6pPr marL="2514600" indent="-228600" eaLnBrk="0" fontAlgn="base" hangingPunct="0">
              <a:spcBef>
                <a:spcPct val="0"/>
              </a:spcBef>
              <a:spcAft>
                <a:spcPct val="0"/>
              </a:spcAft>
              <a:defRPr sz="3200" b="1" i="1">
                <a:solidFill>
                  <a:schemeClr val="tx1"/>
                </a:solidFill>
                <a:latin typeface="Baby Kruffy" pitchFamily="2" charset="0"/>
              </a:defRPr>
            </a:lvl6pPr>
            <a:lvl7pPr marL="2971800" indent="-228600" eaLnBrk="0" fontAlgn="base" hangingPunct="0">
              <a:spcBef>
                <a:spcPct val="0"/>
              </a:spcBef>
              <a:spcAft>
                <a:spcPct val="0"/>
              </a:spcAft>
              <a:defRPr sz="3200" b="1" i="1">
                <a:solidFill>
                  <a:schemeClr val="tx1"/>
                </a:solidFill>
                <a:latin typeface="Baby Kruffy" pitchFamily="2" charset="0"/>
              </a:defRPr>
            </a:lvl7pPr>
            <a:lvl8pPr marL="3429000" indent="-228600" eaLnBrk="0" fontAlgn="base" hangingPunct="0">
              <a:spcBef>
                <a:spcPct val="0"/>
              </a:spcBef>
              <a:spcAft>
                <a:spcPct val="0"/>
              </a:spcAft>
              <a:defRPr sz="3200" b="1" i="1">
                <a:solidFill>
                  <a:schemeClr val="tx1"/>
                </a:solidFill>
                <a:latin typeface="Baby Kruffy" pitchFamily="2" charset="0"/>
              </a:defRPr>
            </a:lvl8pPr>
            <a:lvl9pPr marL="3886200" indent="-228600" eaLnBrk="0" fontAlgn="base" hangingPunct="0">
              <a:spcBef>
                <a:spcPct val="0"/>
              </a:spcBef>
              <a:spcAft>
                <a:spcPct val="0"/>
              </a:spcAft>
              <a:defRPr sz="3200" b="1" i="1">
                <a:solidFill>
                  <a:schemeClr val="tx1"/>
                </a:solidFill>
                <a:latin typeface="Baby Kruffy" pitchFamily="2" charset="0"/>
              </a:defRPr>
            </a:lvl9pPr>
          </a:lstStyle>
          <a:p>
            <a:pPr eaLnBrk="0" hangingPunct="0">
              <a:defRPr/>
            </a:pPr>
            <a:r>
              <a:rPr lang="en-US" sz="3600" dirty="0" smtClean="0">
                <a:solidFill>
                  <a:schemeClr val="hlink"/>
                </a:solidFill>
                <a:effectLst>
                  <a:outerShdw blurRad="38100" dist="38100" dir="2700000" algn="tl">
                    <a:srgbClr val="000000">
                      <a:alpha val="43137"/>
                    </a:srgbClr>
                  </a:outerShdw>
                </a:effectLst>
                <a:latin typeface="Times New Roman" pitchFamily="18" charset="0"/>
              </a:rPr>
              <a:t>3.2.1  </a:t>
            </a:r>
            <a:r>
              <a:rPr lang="en-US" sz="3600" dirty="0">
                <a:solidFill>
                  <a:schemeClr val="hlink"/>
                </a:solidFill>
                <a:effectLst>
                  <a:outerShdw blurRad="38100" dist="38100" dir="2700000" algn="tl">
                    <a:srgbClr val="000000">
                      <a:alpha val="43137"/>
                    </a:srgbClr>
                  </a:outerShdw>
                </a:effectLst>
                <a:latin typeface="Times New Roman" pitchFamily="18" charset="0"/>
              </a:rPr>
              <a:t>Sine Wave</a:t>
            </a:r>
          </a:p>
        </p:txBody>
      </p:sp>
      <p:sp>
        <p:nvSpPr>
          <p:cNvPr id="9227" name="Rectangle 10"/>
          <p:cNvSpPr>
            <a:spLocks noChangeArrowheads="1"/>
          </p:cNvSpPr>
          <p:nvPr/>
        </p:nvSpPr>
        <p:spPr bwMode="auto">
          <a:xfrm>
            <a:off x="381000" y="1293813"/>
            <a:ext cx="7924800" cy="954107"/>
          </a:xfrm>
          <a:prstGeom prst="rect">
            <a:avLst/>
          </a:prstGeom>
          <a:solidFill>
            <a:schemeClr val="bg1"/>
          </a:solidFill>
          <a:ln w="9525">
            <a:noFill/>
            <a:miter lim="800000"/>
            <a:headEnd/>
            <a:tailEnd/>
          </a:ln>
        </p:spPr>
        <p:txBody>
          <a:bodyPr>
            <a:spAutoFit/>
          </a:bodyPr>
          <a:lstStyle/>
          <a:p>
            <a:pPr algn="just" eaLnBrk="0" hangingPunct="0">
              <a:buFont typeface="Wingdings" pitchFamily="2" charset="2"/>
              <a:buChar char="q"/>
            </a:pPr>
            <a:r>
              <a:rPr lang="en-US" altLang="en-US" sz="2800" b="0" i="0" dirty="0">
                <a:latin typeface="Times New Roman" pitchFamily="18" charset="0"/>
              </a:rPr>
              <a:t>The sine wave is the most fundamental form of a periodic analog signal</a:t>
            </a:r>
            <a:r>
              <a:rPr lang="en-US" altLang="en-US" sz="2800" b="0" i="0" dirty="0" smtClean="0">
                <a:latin typeface="Times New Roman" pitchFamily="18" charset="0"/>
              </a:rPr>
              <a:t>.</a:t>
            </a:r>
          </a:p>
        </p:txBody>
      </p:sp>
      <p:pic>
        <p:nvPicPr>
          <p:cNvPr id="1026" name="Picture 2"/>
          <p:cNvPicPr>
            <a:picLocks noChangeAspect="1" noChangeArrowheads="1"/>
          </p:cNvPicPr>
          <p:nvPr/>
        </p:nvPicPr>
        <p:blipFill>
          <a:blip r:embed="rId3"/>
          <a:srcRect/>
          <a:stretch>
            <a:fillRect/>
          </a:stretch>
        </p:blipFill>
        <p:spPr bwMode="auto">
          <a:xfrm>
            <a:off x="457200" y="2438400"/>
            <a:ext cx="7467600" cy="302360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9EADB8BE-C7B3-45FE-A0E7-4820C0ED3499}"/>
              </a:ext>
            </a:extLst>
          </p:cNvPr>
          <p:cNvSpPr>
            <a:spLocks noGrp="1"/>
          </p:cNvSpPr>
          <p:nvPr>
            <p:ph type="title"/>
          </p:nvPr>
        </p:nvSpPr>
        <p:spPr/>
        <p:txBody>
          <a:bodyPr/>
          <a:lstStyle/>
          <a:p>
            <a:r>
              <a:rPr lang="en-US" sz="3200" dirty="0">
                <a:latin typeface="+mj-lt"/>
              </a:rPr>
              <a:t>2.3.1 Digital-to-Digital Conversion</a:t>
            </a:r>
          </a:p>
        </p:txBody>
      </p:sp>
      <p:sp>
        <p:nvSpPr>
          <p:cNvPr id="8" name="Content Placeholder 2">
            <a:extLst>
              <a:ext uri="{FF2B5EF4-FFF2-40B4-BE49-F238E27FC236}">
                <a16:creationId xmlns:a16="http://schemas.microsoft.com/office/drawing/2014/main" xmlns="" id="{7FAEA6A5-BBAD-4D40-8C38-B02CFBC8F971}"/>
              </a:ext>
            </a:extLst>
          </p:cNvPr>
          <p:cNvSpPr>
            <a:spLocks noGrp="1"/>
          </p:cNvSpPr>
          <p:nvPr>
            <p:ph sz="quarter" idx="11"/>
          </p:nvPr>
        </p:nvSpPr>
        <p:spPr/>
        <p:txBody>
          <a:bodyPr/>
          <a:lstStyle/>
          <a:p>
            <a:pPr>
              <a:defRPr/>
            </a:pPr>
            <a:r>
              <a:rPr lang="en-US" sz="2800" dirty="0" smtClean="0"/>
              <a:t>Digital data is represented by </a:t>
            </a:r>
            <a:r>
              <a:rPr lang="en-US" sz="2800" dirty="0"/>
              <a:t>using digital signals. </a:t>
            </a:r>
            <a:endParaRPr lang="en-US" sz="2800" dirty="0" smtClean="0"/>
          </a:p>
          <a:p>
            <a:pPr>
              <a:defRPr/>
            </a:pPr>
            <a:r>
              <a:rPr lang="en-US" sz="2800" dirty="0" smtClean="0"/>
              <a:t>The </a:t>
            </a:r>
            <a:r>
              <a:rPr lang="en-US" sz="2800" dirty="0"/>
              <a:t>conversion involves three techniques: </a:t>
            </a:r>
            <a:endParaRPr lang="en-US" sz="2800" dirty="0" smtClean="0"/>
          </a:p>
          <a:p>
            <a:pPr lvl="2">
              <a:defRPr/>
            </a:pPr>
            <a:r>
              <a:rPr lang="en-US" sz="2400" dirty="0" smtClean="0"/>
              <a:t>line coding</a:t>
            </a:r>
          </a:p>
          <a:p>
            <a:pPr lvl="2">
              <a:defRPr/>
            </a:pPr>
            <a:r>
              <a:rPr lang="en-US" sz="2400" dirty="0" smtClean="0"/>
              <a:t>block coding</a:t>
            </a:r>
          </a:p>
          <a:p>
            <a:pPr lvl="2">
              <a:defRPr/>
            </a:pPr>
            <a:r>
              <a:rPr lang="en-US" sz="2400" dirty="0" smtClean="0"/>
              <a:t>scrambling</a:t>
            </a:r>
          </a:p>
          <a:p>
            <a:pPr>
              <a:defRPr/>
            </a:pPr>
            <a:r>
              <a:rPr lang="en-US" sz="2800" dirty="0" smtClean="0"/>
              <a:t>Line </a:t>
            </a:r>
            <a:r>
              <a:rPr lang="en-US" sz="2800" dirty="0"/>
              <a:t>coding is always needed; block coding and scrambling may or may not be needed.</a:t>
            </a:r>
          </a:p>
        </p:txBody>
      </p:sp>
      <p:sp>
        <p:nvSpPr>
          <p:cNvPr id="2" name="Slide Number Placeholder 3">
            <a:extLst>
              <a:ext uri="{FF2B5EF4-FFF2-40B4-BE49-F238E27FC236}">
                <a16:creationId xmlns:a16="http://schemas.microsoft.com/office/drawing/2014/main" xmlns="" id="{DD920552-103F-4AB5-B4D0-E94DBA7BF4BC}"/>
              </a:ext>
            </a:extLst>
          </p:cNvPr>
          <p:cNvSpPr>
            <a:spLocks noGrp="1"/>
          </p:cNvSpPr>
          <p:nvPr>
            <p:ph type="sldNum" sz="quarter" idx="10"/>
          </p:nvPr>
        </p:nvSpPr>
        <p:spPr/>
        <p:txBody>
          <a:bodyPr/>
          <a:lstStyle/>
          <a:p>
            <a:fld id="{68151E55-6873-49E2-B8D5-2F265E6F1973}" type="slidenum">
              <a:rPr lang="en-US" smtClean="0">
                <a:latin typeface="+mj-lt"/>
              </a:rPr>
              <a:pPr/>
              <a:t>70</a:t>
            </a:fld>
            <a:endParaRPr lang="en-US">
              <a:latin typeface="+mj-lt"/>
            </a:endParaRPr>
          </a:p>
        </p:txBody>
      </p:sp>
    </p:spTree>
    <p:extLst>
      <p:ext uri="{BB962C8B-B14F-4D97-AF65-F5344CB8AC3E}">
        <p14:creationId xmlns:p14="http://schemas.microsoft.com/office/powerpoint/2010/main" xmlns="" val="19078731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9EADB8BE-C7B3-45FE-A0E7-4820C0ED3499}"/>
              </a:ext>
            </a:extLst>
          </p:cNvPr>
          <p:cNvSpPr>
            <a:spLocks noGrp="1"/>
          </p:cNvSpPr>
          <p:nvPr>
            <p:ph type="title"/>
          </p:nvPr>
        </p:nvSpPr>
        <p:spPr/>
        <p:txBody>
          <a:bodyPr/>
          <a:lstStyle/>
          <a:p>
            <a:r>
              <a:rPr lang="en-US" dirty="0">
                <a:latin typeface="+mj-lt"/>
              </a:rPr>
              <a:t>Line Coding</a:t>
            </a:r>
          </a:p>
        </p:txBody>
      </p:sp>
      <p:sp>
        <p:nvSpPr>
          <p:cNvPr id="8" name="Content Placeholder 2">
            <a:extLst>
              <a:ext uri="{FF2B5EF4-FFF2-40B4-BE49-F238E27FC236}">
                <a16:creationId xmlns:a16="http://schemas.microsoft.com/office/drawing/2014/main" xmlns="" id="{7FAEA6A5-BBAD-4D40-8C38-B02CFBC8F971}"/>
              </a:ext>
            </a:extLst>
          </p:cNvPr>
          <p:cNvSpPr>
            <a:spLocks noGrp="1"/>
          </p:cNvSpPr>
          <p:nvPr>
            <p:ph sz="quarter" idx="11"/>
          </p:nvPr>
        </p:nvSpPr>
        <p:spPr>
          <a:xfrm>
            <a:off x="381000" y="838200"/>
            <a:ext cx="8458200" cy="1905000"/>
          </a:xfrm>
        </p:spPr>
        <p:txBody>
          <a:bodyPr/>
          <a:lstStyle/>
          <a:p>
            <a:pPr>
              <a:buFont typeface="Arial" pitchFamily="34" charset="0"/>
              <a:buChar char="•"/>
              <a:defRPr/>
            </a:pPr>
            <a:r>
              <a:rPr lang="en-US" dirty="0"/>
              <a:t>Line coding is the process of converting digital data to digital signals. </a:t>
            </a:r>
            <a:endParaRPr lang="en-US" dirty="0" smtClean="0"/>
          </a:p>
          <a:p>
            <a:pPr>
              <a:buFont typeface="Arial" pitchFamily="34" charset="0"/>
              <a:buChar char="•"/>
              <a:defRPr/>
            </a:pPr>
            <a:r>
              <a:rPr lang="en-US" dirty="0" smtClean="0"/>
              <a:t>We </a:t>
            </a:r>
            <a:r>
              <a:rPr lang="en-US" dirty="0"/>
              <a:t>assume that data, in the form of text, numbers, graphical images, audio, or video, are stored in computer memory as sequences of bits.</a:t>
            </a:r>
          </a:p>
        </p:txBody>
      </p:sp>
      <p:sp>
        <p:nvSpPr>
          <p:cNvPr id="2" name="Slide Number Placeholder 3">
            <a:extLst>
              <a:ext uri="{FF2B5EF4-FFF2-40B4-BE49-F238E27FC236}">
                <a16:creationId xmlns:a16="http://schemas.microsoft.com/office/drawing/2014/main" xmlns="" id="{DD920552-103F-4AB5-B4D0-E94DBA7BF4BC}"/>
              </a:ext>
            </a:extLst>
          </p:cNvPr>
          <p:cNvSpPr>
            <a:spLocks noGrp="1"/>
          </p:cNvSpPr>
          <p:nvPr>
            <p:ph type="sldNum" sz="quarter" idx="10"/>
          </p:nvPr>
        </p:nvSpPr>
        <p:spPr/>
        <p:txBody>
          <a:bodyPr/>
          <a:lstStyle/>
          <a:p>
            <a:fld id="{68151E55-6873-49E2-B8D5-2F265E6F1973}" type="slidenum">
              <a:rPr lang="en-US" smtClean="0">
                <a:latin typeface="+mj-lt"/>
              </a:rPr>
              <a:pPr/>
              <a:t>71</a:t>
            </a:fld>
            <a:endParaRPr lang="en-US">
              <a:latin typeface="+mj-lt"/>
            </a:endParaRPr>
          </a:p>
        </p:txBody>
      </p:sp>
      <p:pic>
        <p:nvPicPr>
          <p:cNvPr id="1026" name="Picture 2"/>
          <p:cNvPicPr>
            <a:picLocks noChangeAspect="1" noChangeArrowheads="1"/>
          </p:cNvPicPr>
          <p:nvPr/>
        </p:nvPicPr>
        <p:blipFill>
          <a:blip r:embed="rId2"/>
          <a:srcRect/>
          <a:stretch>
            <a:fillRect/>
          </a:stretch>
        </p:blipFill>
        <p:spPr bwMode="auto">
          <a:xfrm>
            <a:off x="533400" y="2956670"/>
            <a:ext cx="7710488" cy="3215530"/>
          </a:xfrm>
          <a:prstGeom prst="rect">
            <a:avLst/>
          </a:prstGeom>
          <a:noFill/>
          <a:ln w="9525">
            <a:noFill/>
            <a:miter lim="800000"/>
            <a:headEnd/>
            <a:tailEnd/>
          </a:ln>
          <a:effectLst/>
        </p:spPr>
      </p:pic>
      <p:sp>
        <p:nvSpPr>
          <p:cNvPr id="6" name="Title 1">
            <a:extLst>
              <a:ext uri="{FF2B5EF4-FFF2-40B4-BE49-F238E27FC236}">
                <a16:creationId xmlns:a16="http://schemas.microsoft.com/office/drawing/2014/main" xmlns="" id="{9EADB8BE-C7B3-45FE-A0E7-4820C0ED3499}"/>
              </a:ext>
            </a:extLst>
          </p:cNvPr>
          <p:cNvSpPr txBox="1">
            <a:spLocks/>
          </p:cNvSpPr>
          <p:nvPr/>
        </p:nvSpPr>
        <p:spPr>
          <a:xfrm>
            <a:off x="381000" y="5867400"/>
            <a:ext cx="8458200" cy="678611"/>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400" b="1" i="1"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Figure 2.8 Line coding and decoding</a:t>
            </a:r>
            <a:endParaRPr kumimoji="0" lang="en-US" altLang="en-US" sz="2400" b="1" i="1"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xmlns="" val="20520321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1"/>
          <p:cNvSpPr>
            <a:spLocks noGrp="1"/>
          </p:cNvSpPr>
          <p:nvPr>
            <p:ph type="sldNum" sz="quarter" idx="10"/>
          </p:nvPr>
        </p:nvSpPr>
        <p:spPr>
          <a:noFill/>
        </p:spPr>
        <p:txBody>
          <a:bodyPr/>
          <a:lstStyle/>
          <a:p>
            <a:r>
              <a:rPr lang="en-US" smtClean="0"/>
              <a:t>4.</a:t>
            </a:r>
            <a:fld id="{8A1DE87B-D68C-4346-A79F-F969482BAB4C}" type="slidenum">
              <a:rPr lang="en-US" smtClean="0"/>
              <a:pPr/>
              <a:t>72</a:t>
            </a:fld>
            <a:endParaRPr lang="en-US" smtClean="0"/>
          </a:p>
        </p:txBody>
      </p:sp>
      <p:sp>
        <p:nvSpPr>
          <p:cNvPr id="11267"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11268"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11269" name="Text Box 4"/>
          <p:cNvSpPr txBox="1">
            <a:spLocks noChangeArrowheads="1"/>
          </p:cNvSpPr>
          <p:nvPr/>
        </p:nvSpPr>
        <p:spPr bwMode="auto">
          <a:xfrm>
            <a:off x="304800" y="762000"/>
            <a:ext cx="3840163" cy="457200"/>
          </a:xfrm>
          <a:prstGeom prst="rect">
            <a:avLst/>
          </a:prstGeom>
          <a:noFill/>
          <a:ln w="9525">
            <a:noFill/>
            <a:miter lim="800000"/>
            <a:headEnd/>
            <a:tailEnd/>
          </a:ln>
        </p:spPr>
        <p:txBody>
          <a:bodyPr wrap="none">
            <a:spAutoFit/>
          </a:bodyPr>
          <a:lstStyle/>
          <a:p>
            <a:r>
              <a:rPr lang="en-US" sz="2400" b="1" baseline="0">
                <a:solidFill>
                  <a:schemeClr val="folHlink"/>
                </a:solidFill>
              </a:rPr>
              <a:t>Figure 4.4  </a:t>
            </a:r>
            <a:r>
              <a:rPr lang="en-US" b="1" i="1" baseline="0"/>
              <a:t>Line coding schemes</a:t>
            </a:r>
          </a:p>
        </p:txBody>
      </p:sp>
      <p:sp>
        <p:nvSpPr>
          <p:cNvPr id="11270"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11271" name="Picture 6"/>
          <p:cNvPicPr>
            <a:picLocks noChangeAspect="1" noChangeArrowheads="1"/>
          </p:cNvPicPr>
          <p:nvPr/>
        </p:nvPicPr>
        <p:blipFill>
          <a:blip r:embed="rId3"/>
          <a:srcRect/>
          <a:stretch>
            <a:fillRect/>
          </a:stretch>
        </p:blipFill>
        <p:spPr bwMode="auto">
          <a:xfrm>
            <a:off x="914400" y="1882775"/>
            <a:ext cx="7642225" cy="3375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1"/>
          <p:cNvSpPr>
            <a:spLocks noGrp="1"/>
          </p:cNvSpPr>
          <p:nvPr>
            <p:ph type="sldNum" sz="quarter" idx="10"/>
          </p:nvPr>
        </p:nvSpPr>
        <p:spPr>
          <a:noFill/>
        </p:spPr>
        <p:txBody>
          <a:bodyPr/>
          <a:lstStyle/>
          <a:p>
            <a:r>
              <a:rPr lang="en-US" smtClean="0"/>
              <a:t>4.</a:t>
            </a:r>
            <a:fld id="{6F520882-9FCA-4B4F-AE62-50630A77A5DD}" type="slidenum">
              <a:rPr lang="en-US" smtClean="0"/>
              <a:pPr/>
              <a:t>73</a:t>
            </a:fld>
            <a:endParaRPr lang="en-US" smtClean="0"/>
          </a:p>
        </p:txBody>
      </p:sp>
      <p:sp>
        <p:nvSpPr>
          <p:cNvPr id="12291"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12292"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12293" name="Text Box 4"/>
          <p:cNvSpPr txBox="1">
            <a:spLocks noChangeArrowheads="1"/>
          </p:cNvSpPr>
          <p:nvPr/>
        </p:nvSpPr>
        <p:spPr bwMode="auto">
          <a:xfrm>
            <a:off x="304800" y="762000"/>
            <a:ext cx="3465513" cy="461963"/>
          </a:xfrm>
          <a:prstGeom prst="rect">
            <a:avLst/>
          </a:prstGeom>
          <a:noFill/>
          <a:ln w="9525">
            <a:noFill/>
            <a:miter lim="800000"/>
            <a:headEnd/>
            <a:tailEnd/>
          </a:ln>
        </p:spPr>
        <p:txBody>
          <a:bodyPr wrap="none">
            <a:spAutoFit/>
          </a:bodyPr>
          <a:lstStyle/>
          <a:p>
            <a:r>
              <a:rPr lang="en-US" sz="2400" b="1" baseline="0">
                <a:solidFill>
                  <a:schemeClr val="folHlink"/>
                </a:solidFill>
              </a:rPr>
              <a:t>Figure 4.5  </a:t>
            </a:r>
            <a:r>
              <a:rPr lang="en-US" b="1" i="1" baseline="0"/>
              <a:t>Unipolar scheme</a:t>
            </a:r>
          </a:p>
        </p:txBody>
      </p:sp>
      <p:sp>
        <p:nvSpPr>
          <p:cNvPr id="12294"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sp>
        <p:nvSpPr>
          <p:cNvPr id="12295" name="Rectangle 7"/>
          <p:cNvSpPr>
            <a:spLocks noChangeArrowheads="1"/>
          </p:cNvSpPr>
          <p:nvPr/>
        </p:nvSpPr>
        <p:spPr bwMode="auto">
          <a:xfrm>
            <a:off x="609600" y="1524000"/>
            <a:ext cx="7620000" cy="4524315"/>
          </a:xfrm>
          <a:prstGeom prst="rect">
            <a:avLst/>
          </a:prstGeom>
          <a:noFill/>
          <a:ln w="9525">
            <a:noFill/>
            <a:miter lim="800000"/>
            <a:headEnd/>
            <a:tailEnd/>
          </a:ln>
        </p:spPr>
        <p:txBody>
          <a:bodyPr>
            <a:spAutoFit/>
          </a:bodyPr>
          <a:lstStyle/>
          <a:p>
            <a:r>
              <a:rPr lang="en-US" sz="2400" dirty="0"/>
              <a:t>In a </a:t>
            </a:r>
            <a:r>
              <a:rPr lang="en-US" sz="2400" i="1" dirty="0" err="1"/>
              <a:t>unipolar</a:t>
            </a:r>
            <a:r>
              <a:rPr lang="en-US" sz="2400" dirty="0"/>
              <a:t> scheme, all the signal levels are on one side of the time axis, either above or below</a:t>
            </a:r>
          </a:p>
          <a:p>
            <a:r>
              <a:rPr lang="en-US" sz="2400" b="1" dirty="0"/>
              <a:t>NRZ (Non-Return-to-Zero):</a:t>
            </a:r>
            <a:r>
              <a:rPr lang="en-US" sz="2400" dirty="0"/>
              <a:t> positive voltage defines bit I and the zero voltage defines bit 0</a:t>
            </a:r>
            <a:br>
              <a:rPr lang="en-US" sz="2400" dirty="0"/>
            </a:br>
            <a:r>
              <a:rPr lang="en-US" sz="3200" dirty="0"/>
              <a:t/>
            </a:r>
            <a:br>
              <a:rPr lang="en-US" sz="3200" dirty="0"/>
            </a:br>
            <a:r>
              <a:rPr lang="en-US" sz="3200" dirty="0"/>
              <a:t> </a:t>
            </a:r>
            <a:r>
              <a:rPr lang="en-US" sz="3200" b="1" dirty="0"/>
              <a:t/>
            </a:r>
            <a:br>
              <a:rPr lang="en-US" sz="3200" b="1" dirty="0"/>
            </a:br>
            <a:r>
              <a:rPr lang="en-US" sz="3200" dirty="0"/>
              <a:t/>
            </a:r>
            <a:br>
              <a:rPr lang="en-US" sz="3200" dirty="0"/>
            </a:br>
            <a:r>
              <a:rPr lang="en-US" sz="3200" dirty="0"/>
              <a:t> </a:t>
            </a:r>
            <a:br>
              <a:rPr lang="en-US" sz="3200" dirty="0"/>
            </a:br>
            <a:r>
              <a:rPr lang="en-US" dirty="0"/>
              <a:t/>
            </a:r>
            <a:br>
              <a:rPr lang="en-US" dirty="0"/>
            </a:br>
            <a:endParaRPr lang="en-US" dirty="0"/>
          </a:p>
        </p:txBody>
      </p:sp>
      <p:pic>
        <p:nvPicPr>
          <p:cNvPr id="12296" name="Picture 8"/>
          <p:cNvPicPr>
            <a:picLocks noChangeAspect="1" noChangeArrowheads="1"/>
          </p:cNvPicPr>
          <p:nvPr/>
        </p:nvPicPr>
        <p:blipFill>
          <a:blip r:embed="rId3"/>
          <a:srcRect/>
          <a:stretch>
            <a:fillRect/>
          </a:stretch>
        </p:blipFill>
        <p:spPr bwMode="auto">
          <a:xfrm>
            <a:off x="1752600" y="3124200"/>
            <a:ext cx="5515428" cy="29408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1"/>
          <p:cNvSpPr>
            <a:spLocks noGrp="1"/>
          </p:cNvSpPr>
          <p:nvPr>
            <p:ph type="sldNum" sz="quarter" idx="10"/>
          </p:nvPr>
        </p:nvSpPr>
        <p:spPr>
          <a:noFill/>
        </p:spPr>
        <p:txBody>
          <a:bodyPr/>
          <a:lstStyle/>
          <a:p>
            <a:r>
              <a:rPr lang="en-US" smtClean="0"/>
              <a:t>4.</a:t>
            </a:r>
            <a:fld id="{358BBC8C-3AD7-4D50-89F9-4723608D1944}" type="slidenum">
              <a:rPr lang="en-US" smtClean="0"/>
              <a:pPr/>
              <a:t>74</a:t>
            </a:fld>
            <a:endParaRPr lang="en-US" smtClean="0"/>
          </a:p>
        </p:txBody>
      </p:sp>
      <p:sp>
        <p:nvSpPr>
          <p:cNvPr id="13315"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13316"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13317" name="Text Box 4"/>
          <p:cNvSpPr txBox="1">
            <a:spLocks noChangeArrowheads="1"/>
          </p:cNvSpPr>
          <p:nvPr/>
        </p:nvSpPr>
        <p:spPr bwMode="auto">
          <a:xfrm>
            <a:off x="304800" y="762000"/>
            <a:ext cx="3194050" cy="461963"/>
          </a:xfrm>
          <a:prstGeom prst="rect">
            <a:avLst/>
          </a:prstGeom>
          <a:noFill/>
          <a:ln w="9525">
            <a:noFill/>
            <a:miter lim="800000"/>
            <a:headEnd/>
            <a:tailEnd/>
          </a:ln>
        </p:spPr>
        <p:txBody>
          <a:bodyPr wrap="none">
            <a:spAutoFit/>
          </a:bodyPr>
          <a:lstStyle/>
          <a:p>
            <a:r>
              <a:rPr lang="en-US" sz="2400" b="1" baseline="0">
                <a:solidFill>
                  <a:schemeClr val="folHlink"/>
                </a:solidFill>
              </a:rPr>
              <a:t>Figure 4.6  </a:t>
            </a:r>
            <a:r>
              <a:rPr lang="en-US" b="1" i="1" baseline="0"/>
              <a:t>Polar scheme</a:t>
            </a:r>
          </a:p>
        </p:txBody>
      </p:sp>
      <p:sp>
        <p:nvSpPr>
          <p:cNvPr id="13318"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13319" name="Picture 8"/>
          <p:cNvPicPr>
            <a:picLocks noChangeAspect="1" noChangeArrowheads="1"/>
          </p:cNvPicPr>
          <p:nvPr/>
        </p:nvPicPr>
        <p:blipFill>
          <a:blip r:embed="rId3"/>
          <a:srcRect/>
          <a:stretch>
            <a:fillRect/>
          </a:stretch>
        </p:blipFill>
        <p:spPr bwMode="auto">
          <a:xfrm>
            <a:off x="1143000" y="2819400"/>
            <a:ext cx="5802313" cy="3254375"/>
          </a:xfrm>
          <a:prstGeom prst="rect">
            <a:avLst/>
          </a:prstGeom>
          <a:noFill/>
          <a:ln w="9525">
            <a:noFill/>
            <a:miter lim="800000"/>
            <a:headEnd/>
            <a:tailEnd/>
          </a:ln>
        </p:spPr>
      </p:pic>
      <p:sp>
        <p:nvSpPr>
          <p:cNvPr id="13320" name="Rectangle 8"/>
          <p:cNvSpPr>
            <a:spLocks noChangeArrowheads="1"/>
          </p:cNvSpPr>
          <p:nvPr/>
        </p:nvSpPr>
        <p:spPr bwMode="auto">
          <a:xfrm>
            <a:off x="304800" y="1524000"/>
            <a:ext cx="8610600" cy="3293209"/>
          </a:xfrm>
          <a:prstGeom prst="rect">
            <a:avLst/>
          </a:prstGeom>
          <a:noFill/>
          <a:ln w="9525">
            <a:noFill/>
            <a:miter lim="800000"/>
            <a:headEnd/>
            <a:tailEnd/>
          </a:ln>
        </p:spPr>
        <p:txBody>
          <a:bodyPr>
            <a:spAutoFit/>
          </a:bodyPr>
          <a:lstStyle/>
          <a:p>
            <a:r>
              <a:rPr lang="en-US" sz="2000" b="0" i="0" dirty="0"/>
              <a:t>In polar schemes, the voltages are on the both sides of the time axis.</a:t>
            </a:r>
          </a:p>
          <a:p>
            <a:pPr>
              <a:buFont typeface="Arial" pitchFamily="34" charset="0"/>
              <a:buChar char="•"/>
            </a:pPr>
            <a:r>
              <a:rPr lang="en-US" sz="2000" b="0" i="0" baseline="0" dirty="0"/>
              <a:t>NRZ-L (NRZ-Level): level of voltage determines value of the bits</a:t>
            </a:r>
          </a:p>
          <a:p>
            <a:pPr>
              <a:buFont typeface="Arial" pitchFamily="34" charset="0"/>
              <a:buChar char="•"/>
            </a:pPr>
            <a:r>
              <a:rPr lang="en-US" sz="2000" b="0" i="0" baseline="0" dirty="0"/>
              <a:t>NRZ-I (NRZ-Invert): If there is no change, the bit is 0; if there is a change, the bit is 1.</a:t>
            </a:r>
            <a:br>
              <a:rPr lang="en-US" sz="2000" b="0" i="0" baseline="0" dirty="0"/>
            </a:br>
            <a:r>
              <a:rPr lang="en-US" b="1" i="1" baseline="0" dirty="0"/>
              <a:t/>
            </a:r>
            <a:br>
              <a:rPr lang="en-US" b="1" i="1" baseline="0" dirty="0"/>
            </a:br>
            <a:r>
              <a:rPr lang="en-US" b="1" i="1" baseline="0" dirty="0"/>
              <a:t> </a:t>
            </a:r>
            <a:br>
              <a:rPr lang="en-US" b="1" i="1" baseline="0" dirty="0"/>
            </a:b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457200" y="76200"/>
            <a:ext cx="8229600" cy="792162"/>
          </a:xfrm>
        </p:spPr>
        <p:txBody>
          <a:bodyPr/>
          <a:lstStyle/>
          <a:p>
            <a:r>
              <a:rPr lang="en-US" dirty="0" smtClean="0"/>
              <a:t>      Block Coding</a:t>
            </a:r>
            <a:endParaRPr lang="en-US" dirty="0"/>
          </a:p>
        </p:txBody>
      </p:sp>
      <p:sp>
        <p:nvSpPr>
          <p:cNvPr id="17" name="Content Placeholder 16"/>
          <p:cNvSpPr>
            <a:spLocks noGrp="1"/>
          </p:cNvSpPr>
          <p:nvPr>
            <p:ph idx="1"/>
          </p:nvPr>
        </p:nvSpPr>
        <p:spPr>
          <a:xfrm>
            <a:off x="457200" y="990601"/>
            <a:ext cx="8229600" cy="1524000"/>
          </a:xfrm>
        </p:spPr>
        <p:txBody>
          <a:bodyPr/>
          <a:lstStyle/>
          <a:p>
            <a:r>
              <a:rPr lang="en-US" sz="2000" dirty="0" smtClean="0"/>
              <a:t>Block coding changes a block of </a:t>
            </a:r>
            <a:r>
              <a:rPr lang="en-US" sz="2000" i="1" dirty="0" smtClean="0"/>
              <a:t>m </a:t>
            </a:r>
            <a:r>
              <a:rPr lang="en-US" sz="2000" dirty="0" smtClean="0"/>
              <a:t>bits into a block of </a:t>
            </a:r>
            <a:r>
              <a:rPr lang="en-US" sz="2000" i="1" dirty="0" smtClean="0"/>
              <a:t>n </a:t>
            </a:r>
            <a:r>
              <a:rPr lang="en-US" sz="2000" dirty="0" smtClean="0"/>
              <a:t>bits, where </a:t>
            </a:r>
            <a:r>
              <a:rPr lang="en-US" sz="2000" i="1" dirty="0" smtClean="0"/>
              <a:t>n </a:t>
            </a:r>
            <a:r>
              <a:rPr lang="en-US" sz="2000" dirty="0" smtClean="0"/>
              <a:t>is larger than </a:t>
            </a:r>
            <a:r>
              <a:rPr lang="en-US" sz="2000" i="1" dirty="0" smtClean="0"/>
              <a:t>m</a:t>
            </a:r>
            <a:endParaRPr lang="en-US" sz="2000" dirty="0" smtClean="0">
              <a:solidFill>
                <a:schemeClr val="tx1"/>
              </a:solidFill>
              <a:latin typeface="+mn-lt"/>
              <a:ea typeface="+mn-ea"/>
              <a:cs typeface="+mn-cs"/>
            </a:endParaRPr>
          </a:p>
          <a:p>
            <a:r>
              <a:rPr lang="en-US" sz="2000" dirty="0" smtClean="0"/>
              <a:t>E</a:t>
            </a:r>
            <a:r>
              <a:rPr lang="en-US" sz="2000" dirty="0" smtClean="0">
                <a:solidFill>
                  <a:schemeClr val="tx1"/>
                </a:solidFill>
                <a:latin typeface="+mn-lt"/>
                <a:ea typeface="+mn-ea"/>
                <a:cs typeface="+mn-cs"/>
              </a:rPr>
              <a:t>xtra bits(redundancy) added to ensure synchronization and to provide error detecting.</a:t>
            </a:r>
          </a:p>
        </p:txBody>
      </p:sp>
      <p:sp>
        <p:nvSpPr>
          <p:cNvPr id="25602" name="Slide Number Placeholder 1"/>
          <p:cNvSpPr>
            <a:spLocks noGrp="1"/>
          </p:cNvSpPr>
          <p:nvPr>
            <p:ph type="sldNum" sz="quarter" idx="10"/>
          </p:nvPr>
        </p:nvSpPr>
        <p:spPr>
          <a:noFill/>
        </p:spPr>
        <p:txBody>
          <a:bodyPr/>
          <a:lstStyle/>
          <a:p>
            <a:r>
              <a:rPr lang="en-US" smtClean="0"/>
              <a:t>4.</a:t>
            </a:r>
            <a:fld id="{1339195A-2960-4FD4-804C-918879E98158}" type="slidenum">
              <a:rPr lang="en-US" smtClean="0"/>
              <a:pPr/>
              <a:t>75</a:t>
            </a:fld>
            <a:endParaRPr lang="en-US" smtClean="0"/>
          </a:p>
        </p:txBody>
      </p:sp>
      <p:sp>
        <p:nvSpPr>
          <p:cNvPr id="25603"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p:spPr>
        <p:txBody>
          <a:bodyPr wrap="none" anchor="ctr"/>
          <a:lstStyle/>
          <a:p>
            <a:pPr algn="ctr" eaLnBrk="1" hangingPunct="1"/>
            <a:endParaRPr kumimoji="1" lang="en-US" sz="2400" baseline="0">
              <a:latin typeface="Tahoma" pitchFamily="34" charset="0"/>
            </a:endParaRPr>
          </a:p>
        </p:txBody>
      </p:sp>
      <p:sp>
        <p:nvSpPr>
          <p:cNvPr id="2560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lgn="ctr" eaLnBrk="1" hangingPunct="1"/>
            <a:endParaRPr kumimoji="1" lang="en-US" sz="2400" baseline="0">
              <a:latin typeface="Tahoma" pitchFamily="34" charset="0"/>
            </a:endParaRPr>
          </a:p>
        </p:txBody>
      </p:sp>
      <p:sp>
        <p:nvSpPr>
          <p:cNvPr id="25605"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p:spPr>
        <p:txBody>
          <a:bodyPr wrap="none" anchor="ctr"/>
          <a:lstStyle/>
          <a:p>
            <a:pPr algn="ctr" eaLnBrk="1" hangingPunct="1"/>
            <a:endParaRPr kumimoji="1" lang="en-US" sz="2400" baseline="0">
              <a:latin typeface="Tahoma" pitchFamily="34" charset="0"/>
            </a:endParaRPr>
          </a:p>
        </p:txBody>
      </p:sp>
      <p:sp>
        <p:nvSpPr>
          <p:cNvPr id="2560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endParaRPr kumimoji="1" lang="en-US" sz="2400" baseline="0">
              <a:latin typeface="Tahoma" pitchFamily="34" charset="0"/>
            </a:endParaRPr>
          </a:p>
        </p:txBody>
      </p:sp>
      <p:sp>
        <p:nvSpPr>
          <p:cNvPr id="2560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lgn="ctr" eaLnBrk="1" hangingPunct="1"/>
            <a:endParaRPr kumimoji="1" lang="en-US" sz="2400" baseline="0">
              <a:latin typeface="Tahoma" pitchFamily="34" charset="0"/>
            </a:endParaRPr>
          </a:p>
        </p:txBody>
      </p:sp>
      <p:sp>
        <p:nvSpPr>
          <p:cNvPr id="25608" name="Rectangle 7"/>
          <p:cNvSpPr>
            <a:spLocks noChangeArrowheads="1"/>
          </p:cNvSpPr>
          <p:nvPr/>
        </p:nvSpPr>
        <p:spPr bwMode="gray">
          <a:xfrm>
            <a:off x="711200" y="0"/>
            <a:ext cx="31750" cy="1052513"/>
          </a:xfrm>
          <a:prstGeom prst="rect">
            <a:avLst/>
          </a:prstGeom>
          <a:solidFill>
            <a:schemeClr val="bg2"/>
          </a:solidFill>
          <a:ln w="9525">
            <a:noFill/>
            <a:miter lim="800000"/>
            <a:headEnd/>
            <a:tailEnd/>
          </a:ln>
        </p:spPr>
        <p:txBody>
          <a:bodyPr wrap="none" anchor="ctr"/>
          <a:lstStyle/>
          <a:p>
            <a:pPr algn="ctr" eaLnBrk="1" hangingPunct="1"/>
            <a:endParaRPr kumimoji="1" lang="en-US" sz="2400" baseline="0">
              <a:latin typeface="Tahoma" pitchFamily="34" charset="0"/>
            </a:endParaRPr>
          </a:p>
        </p:txBody>
      </p:sp>
      <p:pic>
        <p:nvPicPr>
          <p:cNvPr id="13" name="Picture 6"/>
          <p:cNvPicPr>
            <a:picLocks noChangeAspect="1" noChangeArrowheads="1"/>
          </p:cNvPicPr>
          <p:nvPr/>
        </p:nvPicPr>
        <p:blipFill>
          <a:blip r:embed="rId3"/>
          <a:srcRect/>
          <a:stretch>
            <a:fillRect/>
          </a:stretch>
        </p:blipFill>
        <p:spPr bwMode="auto">
          <a:xfrm>
            <a:off x="533400" y="2604561"/>
            <a:ext cx="5334000" cy="3815302"/>
          </a:xfrm>
          <a:prstGeom prst="rect">
            <a:avLst/>
          </a:prstGeom>
          <a:noFill/>
          <a:ln w="9525">
            <a:noFill/>
            <a:miter lim="800000"/>
            <a:headEnd/>
            <a:tailEnd/>
          </a:ln>
        </p:spPr>
      </p:pic>
      <p:sp>
        <p:nvSpPr>
          <p:cNvPr id="14" name="TextBox 13"/>
          <p:cNvSpPr txBox="1"/>
          <p:nvPr/>
        </p:nvSpPr>
        <p:spPr>
          <a:xfrm>
            <a:off x="5562600" y="3810000"/>
            <a:ext cx="3429000" cy="1446550"/>
          </a:xfrm>
          <a:prstGeom prst="rect">
            <a:avLst/>
          </a:prstGeom>
          <a:noFill/>
        </p:spPr>
        <p:txBody>
          <a:bodyPr wrap="square" rtlCol="0">
            <a:spAutoFit/>
          </a:bodyPr>
          <a:lstStyle/>
          <a:p>
            <a:pPr>
              <a:buFont typeface="Wingdings" pitchFamily="2" charset="2"/>
              <a:buChar char="ü"/>
            </a:pPr>
            <a:r>
              <a:rPr lang="en-US" sz="2000" dirty="0" smtClean="0">
                <a:latin typeface="Arial" charset="0"/>
              </a:rPr>
              <a:t>Block coding is normally referred to as </a:t>
            </a:r>
            <a:r>
              <a:rPr lang="en-US" sz="2000" i="1" dirty="0" err="1" smtClean="0">
                <a:latin typeface="Arial" charset="0"/>
              </a:rPr>
              <a:t>m</a:t>
            </a:r>
            <a:r>
              <a:rPr lang="en-US" sz="2000" dirty="0" err="1" smtClean="0">
                <a:latin typeface="Arial" charset="0"/>
              </a:rPr>
              <a:t>B</a:t>
            </a:r>
            <a:r>
              <a:rPr lang="en-US" sz="2000" dirty="0" smtClean="0">
                <a:latin typeface="Arial" charset="0"/>
              </a:rPr>
              <a:t>/</a:t>
            </a:r>
            <a:r>
              <a:rPr lang="en-US" sz="2000" i="1" dirty="0" err="1" smtClean="0">
                <a:latin typeface="Arial" charset="0"/>
              </a:rPr>
              <a:t>n</a:t>
            </a:r>
            <a:r>
              <a:rPr lang="en-US" sz="2000" dirty="0" err="1" smtClean="0">
                <a:latin typeface="Arial" charset="0"/>
              </a:rPr>
              <a:t>B</a:t>
            </a:r>
            <a:r>
              <a:rPr lang="en-US" sz="2000" dirty="0" smtClean="0">
                <a:latin typeface="Arial" charset="0"/>
              </a:rPr>
              <a:t> coding.</a:t>
            </a:r>
            <a:endParaRPr lang="en-US" sz="2000" dirty="0" smtClean="0"/>
          </a:p>
          <a:p>
            <a:endParaRPr lang="en-US" sz="2800" dirty="0"/>
          </a:p>
        </p:txBody>
      </p:sp>
      <p:sp>
        <p:nvSpPr>
          <p:cNvPr id="15" name="TextBox 14"/>
          <p:cNvSpPr txBox="1"/>
          <p:nvPr/>
        </p:nvSpPr>
        <p:spPr>
          <a:xfrm>
            <a:off x="5638800" y="2209800"/>
            <a:ext cx="3048000" cy="1323439"/>
          </a:xfrm>
          <a:prstGeom prst="rect">
            <a:avLst/>
          </a:prstGeom>
          <a:noFill/>
        </p:spPr>
        <p:txBody>
          <a:bodyPr wrap="square" rtlCol="0">
            <a:spAutoFit/>
          </a:bodyPr>
          <a:lstStyle/>
          <a:p>
            <a:r>
              <a:rPr lang="en-US" sz="2000" b="1" u="sng" dirty="0" smtClean="0">
                <a:solidFill>
                  <a:srgbClr val="FF0000"/>
                </a:solidFill>
                <a:cs typeface="Times New Roman" pitchFamily="18" charset="0"/>
              </a:rPr>
              <a:t>Steps of block coding:</a:t>
            </a:r>
          </a:p>
          <a:p>
            <a:pPr>
              <a:buFont typeface="Wingdings" pitchFamily="2" charset="2"/>
              <a:buChar char="ü"/>
            </a:pPr>
            <a:r>
              <a:rPr lang="en-US" sz="2000" dirty="0" smtClean="0">
                <a:cs typeface="Times New Roman" pitchFamily="18" charset="0"/>
              </a:rPr>
              <a:t>Division</a:t>
            </a:r>
          </a:p>
          <a:p>
            <a:pPr>
              <a:buFont typeface="Wingdings" pitchFamily="2" charset="2"/>
              <a:buChar char="ü"/>
            </a:pPr>
            <a:r>
              <a:rPr lang="en-US" sz="2000" dirty="0" smtClean="0">
                <a:cs typeface="Times New Roman" pitchFamily="18" charset="0"/>
              </a:rPr>
              <a:t>Substitution</a:t>
            </a:r>
          </a:p>
          <a:p>
            <a:pPr>
              <a:buFont typeface="Wingdings" pitchFamily="2" charset="2"/>
              <a:buChar char="ü"/>
            </a:pPr>
            <a:r>
              <a:rPr lang="en-US" sz="2000" dirty="0" smtClean="0">
                <a:cs typeface="Times New Roman" pitchFamily="18" charset="0"/>
              </a:rPr>
              <a:t>Combining</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1"/>
          <p:cNvSpPr>
            <a:spLocks noGrp="1"/>
          </p:cNvSpPr>
          <p:nvPr>
            <p:ph type="sldNum" sz="quarter" idx="10"/>
          </p:nvPr>
        </p:nvSpPr>
        <p:spPr>
          <a:noFill/>
        </p:spPr>
        <p:txBody>
          <a:bodyPr/>
          <a:lstStyle/>
          <a:p>
            <a:r>
              <a:rPr lang="en-US" smtClean="0"/>
              <a:t>4.</a:t>
            </a:r>
            <a:fld id="{07E3532B-331B-4504-891E-642054AE49E2}" type="slidenum">
              <a:rPr lang="en-US" smtClean="0"/>
              <a:pPr/>
              <a:t>76</a:t>
            </a:fld>
            <a:endParaRPr lang="en-US" smtClean="0"/>
          </a:p>
        </p:txBody>
      </p:sp>
      <p:sp>
        <p:nvSpPr>
          <p:cNvPr id="28675"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28676"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28677" name="Text Box 4"/>
          <p:cNvSpPr txBox="1">
            <a:spLocks noChangeArrowheads="1"/>
          </p:cNvSpPr>
          <p:nvPr/>
        </p:nvSpPr>
        <p:spPr bwMode="auto">
          <a:xfrm>
            <a:off x="304800" y="762000"/>
            <a:ext cx="5472113" cy="457200"/>
          </a:xfrm>
          <a:prstGeom prst="rect">
            <a:avLst/>
          </a:prstGeom>
          <a:noFill/>
          <a:ln w="9525">
            <a:noFill/>
            <a:miter lim="800000"/>
            <a:headEnd/>
            <a:tailEnd/>
          </a:ln>
        </p:spPr>
        <p:txBody>
          <a:bodyPr wrap="none">
            <a:spAutoFit/>
          </a:bodyPr>
          <a:lstStyle/>
          <a:p>
            <a:r>
              <a:rPr lang="en-US" sz="2400" b="1" baseline="0">
                <a:solidFill>
                  <a:schemeClr val="folHlink"/>
                </a:solidFill>
              </a:rPr>
              <a:t>Figure 4.16  </a:t>
            </a:r>
            <a:r>
              <a:rPr lang="en-US" b="1" i="1" baseline="0"/>
              <a:t>Substitution in 4B/5B block coding</a:t>
            </a:r>
          </a:p>
        </p:txBody>
      </p:sp>
      <p:sp>
        <p:nvSpPr>
          <p:cNvPr id="28678"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28679" name="Picture 6"/>
          <p:cNvPicPr>
            <a:picLocks noChangeAspect="1" noChangeArrowheads="1"/>
          </p:cNvPicPr>
          <p:nvPr/>
        </p:nvPicPr>
        <p:blipFill>
          <a:blip r:embed="rId3"/>
          <a:srcRect/>
          <a:stretch>
            <a:fillRect/>
          </a:stretch>
        </p:blipFill>
        <p:spPr bwMode="auto">
          <a:xfrm>
            <a:off x="444500" y="2239963"/>
            <a:ext cx="8318500" cy="27892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Slide Number Placeholder 1"/>
          <p:cNvSpPr>
            <a:spLocks noGrp="1"/>
          </p:cNvSpPr>
          <p:nvPr>
            <p:ph type="sldNum" sz="quarter" idx="10"/>
          </p:nvPr>
        </p:nvSpPr>
        <p:spPr>
          <a:noFill/>
        </p:spPr>
        <p:txBody>
          <a:bodyPr/>
          <a:lstStyle/>
          <a:p>
            <a:r>
              <a:rPr lang="en-US" smtClean="0"/>
              <a:t>4.</a:t>
            </a:r>
            <a:fld id="{35BF9CFF-B93F-4D54-A3EF-EB86E05FE336}" type="slidenum">
              <a:rPr lang="en-US" smtClean="0"/>
              <a:pPr/>
              <a:t>77</a:t>
            </a:fld>
            <a:endParaRPr lang="en-US" smtClean="0"/>
          </a:p>
        </p:txBody>
      </p:sp>
      <p:sp>
        <p:nvSpPr>
          <p:cNvPr id="858114"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sz="3200" b="1" baseline="0">
              <a:effectLst>
                <a:outerShdw blurRad="38100" dist="38100" dir="2700000" algn="tl">
                  <a:srgbClr val="FFFFFF"/>
                </a:outerShdw>
              </a:effectLst>
            </a:endParaRPr>
          </a:p>
        </p:txBody>
      </p:sp>
      <p:sp>
        <p:nvSpPr>
          <p:cNvPr id="858115" name="Text Box 3"/>
          <p:cNvSpPr txBox="1">
            <a:spLocks noChangeArrowheads="1"/>
          </p:cNvSpPr>
          <p:nvPr/>
        </p:nvSpPr>
        <p:spPr bwMode="auto">
          <a:xfrm>
            <a:off x="228600" y="406400"/>
            <a:ext cx="8293100" cy="579438"/>
          </a:xfrm>
          <a:prstGeom prst="rect">
            <a:avLst/>
          </a:prstGeom>
          <a:noFill/>
          <a:ln w="9525">
            <a:noFill/>
            <a:miter lim="800000"/>
            <a:headEnd/>
            <a:tailEnd/>
          </a:ln>
          <a:effectLst/>
        </p:spPr>
        <p:txBody>
          <a:bodyPr wrap="none">
            <a:spAutoFit/>
          </a:bodyPr>
          <a:lstStyle/>
          <a:p>
            <a:pPr>
              <a:defRPr/>
            </a:pPr>
            <a:r>
              <a:rPr lang="en-US" sz="3200" b="1" baseline="0">
                <a:effectLst>
                  <a:outerShdw blurRad="38100" dist="38100" dir="2700000" algn="tl">
                    <a:srgbClr val="C0C0C0"/>
                  </a:outerShdw>
                </a:effectLst>
                <a:latin typeface="Times" pitchFamily="18" charset="0"/>
              </a:rPr>
              <a:t>4-2   ANALOG-TO-DIGITAL CONVERSION</a:t>
            </a:r>
          </a:p>
        </p:txBody>
      </p:sp>
      <p:sp>
        <p:nvSpPr>
          <p:cNvPr id="30725"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b="1" baseline="0"/>
          </a:p>
        </p:txBody>
      </p:sp>
      <p:sp>
        <p:nvSpPr>
          <p:cNvPr id="858117" name="Rectangle 5"/>
          <p:cNvSpPr>
            <a:spLocks noChangeArrowheads="1"/>
          </p:cNvSpPr>
          <p:nvPr/>
        </p:nvSpPr>
        <p:spPr bwMode="auto">
          <a:xfrm>
            <a:off x="228600" y="1752600"/>
            <a:ext cx="8534400" cy="584775"/>
          </a:xfrm>
          <a:prstGeom prst="rect">
            <a:avLst/>
          </a:prstGeom>
          <a:noFill/>
          <a:ln w="9525">
            <a:noFill/>
            <a:miter lim="800000"/>
            <a:headEnd/>
            <a:tailEnd/>
          </a:ln>
          <a:effectLst/>
        </p:spPr>
        <p:txBody>
          <a:bodyPr wrap="square" anchor="ctr">
            <a:spAutoFit/>
          </a:bodyPr>
          <a:lstStyle/>
          <a:p>
            <a:pPr algn="just" eaLnBrk="1" hangingPunct="1">
              <a:defRPr/>
            </a:pPr>
            <a:r>
              <a:rPr lang="en-US" sz="3200" baseline="0" dirty="0" smtClean="0"/>
              <a:t>Translation from analog </a:t>
            </a:r>
            <a:r>
              <a:rPr lang="en-US" sz="3200" baseline="0" dirty="0"/>
              <a:t>signal to digital </a:t>
            </a:r>
            <a:r>
              <a:rPr lang="en-US" sz="3200" baseline="0" dirty="0" smtClean="0"/>
              <a:t>data. </a:t>
            </a:r>
          </a:p>
        </p:txBody>
      </p:sp>
      <p:sp>
        <p:nvSpPr>
          <p:cNvPr id="30727" name="Rectangle 6"/>
          <p:cNvSpPr>
            <a:spLocks noChangeArrowheads="1"/>
          </p:cNvSpPr>
          <p:nvPr/>
        </p:nvSpPr>
        <p:spPr bwMode="auto">
          <a:xfrm>
            <a:off x="381000" y="3505200"/>
            <a:ext cx="6705600" cy="822325"/>
          </a:xfrm>
          <a:prstGeom prst="rect">
            <a:avLst/>
          </a:prstGeom>
          <a:noFill/>
          <a:ln w="9525">
            <a:noFill/>
            <a:miter lim="800000"/>
            <a:headEnd/>
            <a:tailEnd/>
          </a:ln>
        </p:spPr>
        <p:txBody>
          <a:bodyPr>
            <a:spAutoFit/>
          </a:bodyPr>
          <a:lstStyle/>
          <a:p>
            <a:pPr>
              <a:buClr>
                <a:schemeClr val="tx1"/>
              </a:buClr>
              <a:buSzPct val="117000"/>
              <a:buFont typeface="Wingdings" pitchFamily="2" charset="2"/>
              <a:buNone/>
            </a:pPr>
            <a:r>
              <a:rPr lang="en-US" sz="2400" b="1" baseline="0" dirty="0">
                <a:solidFill>
                  <a:srgbClr val="0033CC"/>
                </a:solidFill>
              </a:rPr>
              <a:t>Pulse Code Modulation (PCM)</a:t>
            </a:r>
            <a:r>
              <a:rPr lang="fr-FR" sz="2400" b="1" baseline="0" dirty="0">
                <a:solidFill>
                  <a:srgbClr val="0033CC"/>
                </a:solidFill>
              </a:rPr>
              <a:t/>
            </a:r>
            <a:br>
              <a:rPr lang="fr-FR" sz="2400" b="1" baseline="0" dirty="0">
                <a:solidFill>
                  <a:srgbClr val="0033CC"/>
                </a:solidFill>
              </a:rPr>
            </a:br>
            <a:r>
              <a:rPr lang="fr-FR" sz="2400" b="1" baseline="0" dirty="0">
                <a:solidFill>
                  <a:srgbClr val="0033CC"/>
                </a:solidFill>
              </a:rPr>
              <a:t>Delta Modulation (DM)</a:t>
            </a:r>
            <a:endParaRPr lang="en-US" sz="2400" b="1" baseline="0" dirty="0">
              <a:solidFill>
                <a:srgbClr val="0033CC"/>
              </a:solidFill>
            </a:endParaRPr>
          </a:p>
        </p:txBody>
      </p:sp>
      <p:sp>
        <p:nvSpPr>
          <p:cNvPr id="858119" name="Text Box 7"/>
          <p:cNvSpPr txBox="1">
            <a:spLocks noChangeArrowheads="1"/>
          </p:cNvSpPr>
          <p:nvPr/>
        </p:nvSpPr>
        <p:spPr bwMode="auto">
          <a:xfrm>
            <a:off x="381000" y="2743200"/>
            <a:ext cx="5778500" cy="519113"/>
          </a:xfrm>
          <a:prstGeom prst="rect">
            <a:avLst/>
          </a:prstGeom>
          <a:noFill/>
          <a:ln w="76200" algn="ctr">
            <a:noFill/>
            <a:miter lim="800000"/>
            <a:headEnd/>
            <a:tailEnd/>
          </a:ln>
          <a:effectLst/>
        </p:spPr>
        <p:txBody>
          <a:bodyPr wrap="square">
            <a:spAutoFit/>
          </a:bodyPr>
          <a:lstStyle/>
          <a:p>
            <a:pPr>
              <a:defRPr/>
            </a:pPr>
            <a:r>
              <a:rPr lang="en-US" sz="2800" b="1" i="1" u="sng" baseline="0" dirty="0" smtClean="0">
                <a:solidFill>
                  <a:schemeClr val="hlink"/>
                </a:solidFill>
                <a:effectLst>
                  <a:outerShdw blurRad="38100" dist="38100" dir="2700000" algn="tl">
                    <a:srgbClr val="C0C0C0"/>
                  </a:outerShdw>
                </a:effectLst>
              </a:rPr>
              <a:t>Techniques</a:t>
            </a:r>
            <a:endParaRPr lang="en-US" sz="2800" b="1" i="1" u="sng" baseline="0" dirty="0">
              <a:solidFill>
                <a:schemeClr val="hlink"/>
              </a:solidFill>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1"/>
          <p:cNvSpPr>
            <a:spLocks noGrp="1"/>
          </p:cNvSpPr>
          <p:nvPr>
            <p:ph type="sldNum" sz="quarter" idx="10"/>
          </p:nvPr>
        </p:nvSpPr>
        <p:spPr>
          <a:noFill/>
        </p:spPr>
        <p:txBody>
          <a:bodyPr/>
          <a:lstStyle/>
          <a:p>
            <a:r>
              <a:rPr lang="en-US" sz="1600" dirty="0" smtClean="0"/>
              <a:t>4.</a:t>
            </a:r>
            <a:fld id="{C18FCE63-CE95-4B50-82ED-0F4AAB4C53D0}" type="slidenum">
              <a:rPr lang="en-US" sz="1600" smtClean="0"/>
              <a:pPr/>
              <a:t>78</a:t>
            </a:fld>
            <a:endParaRPr lang="en-US" sz="1600" dirty="0" smtClean="0"/>
          </a:p>
        </p:txBody>
      </p:sp>
      <p:sp>
        <p:nvSpPr>
          <p:cNvPr id="31749" name="Text Box 4"/>
          <p:cNvSpPr txBox="1">
            <a:spLocks noChangeArrowheads="1"/>
          </p:cNvSpPr>
          <p:nvPr/>
        </p:nvSpPr>
        <p:spPr bwMode="auto">
          <a:xfrm>
            <a:off x="1828800" y="3581400"/>
            <a:ext cx="4402167" cy="461665"/>
          </a:xfrm>
          <a:prstGeom prst="rect">
            <a:avLst/>
          </a:prstGeom>
          <a:noFill/>
          <a:ln w="9525">
            <a:noFill/>
            <a:miter lim="800000"/>
            <a:headEnd/>
            <a:tailEnd/>
          </a:ln>
        </p:spPr>
        <p:txBody>
          <a:bodyPr wrap="none">
            <a:spAutoFit/>
          </a:bodyPr>
          <a:lstStyle/>
          <a:p>
            <a:r>
              <a:rPr lang="en-US" sz="2400" b="1" baseline="0" dirty="0" smtClean="0">
                <a:solidFill>
                  <a:schemeClr val="folHlink"/>
                </a:solidFill>
              </a:rPr>
              <a:t> </a:t>
            </a:r>
            <a:r>
              <a:rPr lang="en-US" sz="2000" b="1" baseline="0" dirty="0" smtClean="0">
                <a:solidFill>
                  <a:schemeClr val="folHlink"/>
                </a:solidFill>
              </a:rPr>
              <a:t>Fig: </a:t>
            </a:r>
            <a:r>
              <a:rPr lang="en-US" sz="2000" b="1" i="1" baseline="0" dirty="0" smtClean="0"/>
              <a:t>Components </a:t>
            </a:r>
            <a:r>
              <a:rPr lang="en-US" sz="2000" b="1" i="1" baseline="0" dirty="0"/>
              <a:t>of PCM encoder</a:t>
            </a:r>
          </a:p>
        </p:txBody>
      </p:sp>
      <p:pic>
        <p:nvPicPr>
          <p:cNvPr id="31750" name="Picture 6"/>
          <p:cNvPicPr>
            <a:picLocks noChangeAspect="1" noChangeArrowheads="1"/>
          </p:cNvPicPr>
          <p:nvPr/>
        </p:nvPicPr>
        <p:blipFill>
          <a:blip r:embed="rId3"/>
          <a:srcRect/>
          <a:stretch>
            <a:fillRect/>
          </a:stretch>
        </p:blipFill>
        <p:spPr bwMode="auto">
          <a:xfrm>
            <a:off x="152400" y="937478"/>
            <a:ext cx="5715000" cy="2582394"/>
          </a:xfrm>
          <a:prstGeom prst="rect">
            <a:avLst/>
          </a:prstGeom>
          <a:noFill/>
          <a:ln w="9525">
            <a:noFill/>
            <a:miter lim="800000"/>
            <a:headEnd/>
            <a:tailEnd/>
          </a:ln>
        </p:spPr>
      </p:pic>
      <p:sp>
        <p:nvSpPr>
          <p:cNvPr id="31751" name="Rectangle 7"/>
          <p:cNvSpPr>
            <a:spLocks noChangeArrowheads="1"/>
          </p:cNvSpPr>
          <p:nvPr/>
        </p:nvSpPr>
        <p:spPr bwMode="auto">
          <a:xfrm>
            <a:off x="457200" y="228600"/>
            <a:ext cx="7772400" cy="523220"/>
          </a:xfrm>
          <a:prstGeom prst="rect">
            <a:avLst/>
          </a:prstGeom>
          <a:noFill/>
          <a:ln w="9525">
            <a:noFill/>
            <a:miter lim="800000"/>
            <a:headEnd/>
            <a:tailEnd/>
          </a:ln>
        </p:spPr>
        <p:txBody>
          <a:bodyPr wrap="square">
            <a:spAutoFit/>
          </a:bodyPr>
          <a:lstStyle/>
          <a:p>
            <a:r>
              <a:rPr lang="en-US" sz="2800" b="1" baseline="0" dirty="0">
                <a:solidFill>
                  <a:srgbClr val="0033CC"/>
                </a:solidFill>
              </a:rPr>
              <a:t>Pulse Code Modulation (PCM)</a:t>
            </a:r>
            <a:endParaRPr lang="en-US" sz="2800" dirty="0"/>
          </a:p>
        </p:txBody>
      </p:sp>
      <p:sp>
        <p:nvSpPr>
          <p:cNvPr id="8" name="Rectangle 7"/>
          <p:cNvSpPr/>
          <p:nvPr/>
        </p:nvSpPr>
        <p:spPr>
          <a:xfrm>
            <a:off x="228600" y="3962400"/>
            <a:ext cx="8686800" cy="2923877"/>
          </a:xfrm>
          <a:prstGeom prst="rect">
            <a:avLst/>
          </a:prstGeom>
        </p:spPr>
        <p:txBody>
          <a:bodyPr wrap="square">
            <a:spAutoFit/>
          </a:bodyPr>
          <a:lstStyle/>
          <a:p>
            <a:pPr marL="342900" indent="-342900">
              <a:spcBef>
                <a:spcPct val="20000"/>
              </a:spcBef>
              <a:buClr>
                <a:schemeClr val="folHlink"/>
              </a:buClr>
              <a:buSzPct val="60000"/>
            </a:pPr>
            <a:r>
              <a:rPr lang="en-US" sz="2000" b="0" i="0" u="sng" dirty="0" smtClean="0">
                <a:latin typeface="+mn-lt"/>
              </a:rPr>
              <a:t>Steps of PCM:</a:t>
            </a:r>
          </a:p>
          <a:p>
            <a:pPr marL="342900" indent="-342900">
              <a:spcBef>
                <a:spcPct val="20000"/>
              </a:spcBef>
              <a:buClr>
                <a:schemeClr val="folHlink"/>
              </a:buClr>
              <a:buSzPct val="60000"/>
              <a:buFont typeface="Wingdings" pitchFamily="2" charset="2"/>
              <a:buChar char="n"/>
            </a:pPr>
            <a:r>
              <a:rPr lang="en-US" sz="2000" b="0" i="0" u="sng" dirty="0" smtClean="0">
                <a:solidFill>
                  <a:srgbClr val="FF0000"/>
                </a:solidFill>
                <a:latin typeface="+mn-lt"/>
              </a:rPr>
              <a:t>Sampling:</a:t>
            </a:r>
            <a:r>
              <a:rPr lang="en-US" sz="2000" b="0" i="0" dirty="0" smtClean="0">
                <a:latin typeface="+mn-lt"/>
              </a:rPr>
              <a:t> Collect the sample data at instantaneous points of message signal at regular interval. It is also known pulse amplitude modulation(PAM)</a:t>
            </a:r>
          </a:p>
          <a:p>
            <a:pPr marL="342900" indent="-342900">
              <a:spcBef>
                <a:spcPct val="20000"/>
              </a:spcBef>
              <a:buClr>
                <a:schemeClr val="folHlink"/>
              </a:buClr>
              <a:buSzPct val="60000"/>
              <a:buFont typeface="Wingdings" pitchFamily="2" charset="2"/>
              <a:buChar char="n"/>
            </a:pPr>
            <a:r>
              <a:rPr lang="en-US" sz="2000" b="0" i="0" u="sng" dirty="0" smtClean="0">
                <a:solidFill>
                  <a:srgbClr val="FF0000"/>
                </a:solidFill>
                <a:latin typeface="+mn-lt"/>
              </a:rPr>
              <a:t>Quantizing:</a:t>
            </a:r>
            <a:r>
              <a:rPr lang="en-US" sz="2000" b="0" i="0" dirty="0" smtClean="0">
                <a:latin typeface="+mn-lt"/>
              </a:rPr>
              <a:t> Every sample is considered as a pulse. Reduces the redundant bits and compresses the value.</a:t>
            </a:r>
          </a:p>
          <a:p>
            <a:pPr marL="342900" indent="-342900">
              <a:spcBef>
                <a:spcPct val="20000"/>
              </a:spcBef>
              <a:buClr>
                <a:schemeClr val="folHlink"/>
              </a:buClr>
              <a:buSzPct val="60000"/>
              <a:buFont typeface="Wingdings" pitchFamily="2" charset="2"/>
              <a:buChar char="n"/>
            </a:pPr>
            <a:r>
              <a:rPr lang="en-US" sz="2000" b="0" i="0" u="sng" dirty="0" smtClean="0">
                <a:solidFill>
                  <a:srgbClr val="FF0000"/>
                </a:solidFill>
                <a:latin typeface="+mn-lt"/>
              </a:rPr>
              <a:t>Encoding:</a:t>
            </a:r>
            <a:r>
              <a:rPr lang="en-US" sz="2000" b="0" i="0" dirty="0" smtClean="0">
                <a:latin typeface="+mn-lt"/>
              </a:rPr>
              <a:t> It designates each quantized level by a binary code.</a:t>
            </a:r>
          </a:p>
          <a:p>
            <a:endParaRPr lang="en-US" sz="3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457200" y="198438"/>
            <a:ext cx="8229600" cy="715962"/>
          </a:xfrm>
        </p:spPr>
        <p:txBody>
          <a:bodyPr/>
          <a:lstStyle/>
          <a:p>
            <a:r>
              <a:rPr lang="en-US" sz="2800" b="1" dirty="0" smtClean="0"/>
              <a:t>Sampling rate/ sampling frequency </a:t>
            </a:r>
            <a:endParaRPr lang="en-US" b="1" dirty="0"/>
          </a:p>
        </p:txBody>
      </p:sp>
      <p:sp>
        <p:nvSpPr>
          <p:cNvPr id="17" name="Content Placeholder 16"/>
          <p:cNvSpPr>
            <a:spLocks noGrp="1"/>
          </p:cNvSpPr>
          <p:nvPr>
            <p:ph idx="1"/>
          </p:nvPr>
        </p:nvSpPr>
        <p:spPr>
          <a:xfrm>
            <a:off x="457200" y="685800"/>
            <a:ext cx="8229600" cy="6735763"/>
          </a:xfrm>
        </p:spPr>
        <p:txBody>
          <a:bodyPr/>
          <a:lstStyle/>
          <a:p>
            <a:endParaRPr lang="en-US" sz="2400" dirty="0" smtClean="0"/>
          </a:p>
          <a:p>
            <a:r>
              <a:rPr lang="en-US" sz="2400" dirty="0" smtClean="0"/>
              <a:t>The analog signal is sampled every </a:t>
            </a:r>
            <a:r>
              <a:rPr lang="en-US" sz="2400" i="1" dirty="0" smtClean="0"/>
              <a:t>T second</a:t>
            </a:r>
            <a:r>
              <a:rPr lang="en-US" sz="2400" dirty="0" smtClean="0"/>
              <a:t>, where </a:t>
            </a:r>
            <a:r>
              <a:rPr lang="en-US" sz="2400" i="1" dirty="0" smtClean="0"/>
              <a:t>T  </a:t>
            </a:r>
            <a:r>
              <a:rPr lang="en-US" sz="2400" dirty="0" smtClean="0"/>
              <a:t>is the sample interval or period. </a:t>
            </a:r>
          </a:p>
          <a:p>
            <a:r>
              <a:rPr lang="en-US" sz="2400" dirty="0" smtClean="0"/>
              <a:t>The inverse of the sampling interval is called the sampling rate or sampling frequency </a:t>
            </a:r>
            <a:r>
              <a:rPr lang="en-US" dirty="0" smtClean="0"/>
              <a:t/>
            </a:r>
            <a:br>
              <a:rPr lang="en-US" dirty="0" smtClean="0"/>
            </a:br>
            <a:endParaRPr lang="en-US" dirty="0"/>
          </a:p>
        </p:txBody>
      </p:sp>
      <p:sp>
        <p:nvSpPr>
          <p:cNvPr id="33794" name="Slide Number Placeholder 1"/>
          <p:cNvSpPr>
            <a:spLocks noGrp="1"/>
          </p:cNvSpPr>
          <p:nvPr>
            <p:ph type="sldNum" sz="quarter" idx="10"/>
          </p:nvPr>
        </p:nvSpPr>
        <p:spPr>
          <a:xfrm>
            <a:off x="0" y="7696200"/>
            <a:ext cx="1905000" cy="457200"/>
          </a:xfrm>
          <a:noFill/>
        </p:spPr>
        <p:txBody>
          <a:bodyPr/>
          <a:lstStyle/>
          <a:p>
            <a:r>
              <a:rPr lang="en-US" smtClean="0"/>
              <a:t>4.</a:t>
            </a:r>
            <a:fld id="{34B31F12-090E-40B5-8BFB-BC0453C76032}" type="slidenum">
              <a:rPr lang="en-US" smtClean="0"/>
              <a:pPr/>
              <a:t>79</a:t>
            </a:fld>
            <a:endParaRPr lang="en-US" smtClean="0"/>
          </a:p>
        </p:txBody>
      </p:sp>
      <p:sp>
        <p:nvSpPr>
          <p:cNvPr id="33802" name="Line 9"/>
          <p:cNvSpPr>
            <a:spLocks noChangeShapeType="1"/>
          </p:cNvSpPr>
          <p:nvPr/>
        </p:nvSpPr>
        <p:spPr bwMode="auto">
          <a:xfrm>
            <a:off x="457200" y="3962400"/>
            <a:ext cx="8153400" cy="0"/>
          </a:xfrm>
          <a:prstGeom prst="line">
            <a:avLst/>
          </a:prstGeom>
          <a:noFill/>
          <a:ln w="76200">
            <a:solidFill>
              <a:srgbClr val="009900"/>
            </a:solidFill>
            <a:round/>
            <a:headEnd/>
            <a:tailEnd/>
          </a:ln>
        </p:spPr>
        <p:txBody>
          <a:bodyPr/>
          <a:lstStyle/>
          <a:p>
            <a:endParaRPr lang="en-US"/>
          </a:p>
        </p:txBody>
      </p:sp>
      <p:sp>
        <p:nvSpPr>
          <p:cNvPr id="33803" name="Line 10"/>
          <p:cNvSpPr>
            <a:spLocks noChangeShapeType="1"/>
          </p:cNvSpPr>
          <p:nvPr/>
        </p:nvSpPr>
        <p:spPr bwMode="auto">
          <a:xfrm>
            <a:off x="458788" y="6172200"/>
            <a:ext cx="8153400" cy="0"/>
          </a:xfrm>
          <a:prstGeom prst="line">
            <a:avLst/>
          </a:prstGeom>
          <a:noFill/>
          <a:ln w="76200">
            <a:solidFill>
              <a:srgbClr val="009900"/>
            </a:solidFill>
            <a:round/>
            <a:headEnd/>
            <a:tailEnd/>
          </a:ln>
        </p:spPr>
        <p:txBody>
          <a:bodyPr/>
          <a:lstStyle/>
          <a:p>
            <a:endParaRPr lang="en-US"/>
          </a:p>
        </p:txBody>
      </p:sp>
      <p:sp>
        <p:nvSpPr>
          <p:cNvPr id="33804" name="Rectangle 11"/>
          <p:cNvSpPr>
            <a:spLocks noChangeArrowheads="1"/>
          </p:cNvSpPr>
          <p:nvPr/>
        </p:nvSpPr>
        <p:spPr bwMode="auto">
          <a:xfrm>
            <a:off x="495300" y="4054475"/>
            <a:ext cx="8077200" cy="2041525"/>
          </a:xfrm>
          <a:prstGeom prst="rect">
            <a:avLst/>
          </a:prstGeom>
          <a:solidFill>
            <a:srgbClr val="99FF33"/>
          </a:solidFill>
          <a:ln w="76200" algn="ctr">
            <a:noFill/>
            <a:miter lim="800000"/>
            <a:headEnd/>
            <a:tailEnd/>
          </a:ln>
        </p:spPr>
        <p:txBody>
          <a:bodyPr>
            <a:spAutoFit/>
          </a:bodyPr>
          <a:lstStyle/>
          <a:p>
            <a:pPr algn="ctr"/>
            <a:r>
              <a:rPr lang="en-US" sz="3200" b="1" baseline="0" dirty="0">
                <a:latin typeface="Arial" charset="0"/>
              </a:rPr>
              <a:t>According to the </a:t>
            </a:r>
            <a:r>
              <a:rPr lang="en-US" sz="3200" b="1" baseline="0" dirty="0" err="1">
                <a:latin typeface="Arial" charset="0"/>
              </a:rPr>
              <a:t>Nyquist</a:t>
            </a:r>
            <a:r>
              <a:rPr lang="en-US" sz="3200" b="1" baseline="0" dirty="0">
                <a:latin typeface="Arial" charset="0"/>
              </a:rPr>
              <a:t> theorem, the sampling rate must be</a:t>
            </a:r>
          </a:p>
          <a:p>
            <a:pPr algn="ctr"/>
            <a:r>
              <a:rPr lang="en-US" sz="3200" b="1" baseline="0" dirty="0">
                <a:latin typeface="Arial" charset="0"/>
              </a:rPr>
              <a:t>at least 2 times the highest frequency contained in the signal.</a:t>
            </a:r>
          </a:p>
        </p:txBody>
      </p:sp>
      <p:grpSp>
        <p:nvGrpSpPr>
          <p:cNvPr id="2" name="Group 12"/>
          <p:cNvGrpSpPr>
            <a:grpSpLocks/>
          </p:cNvGrpSpPr>
          <p:nvPr/>
        </p:nvGrpSpPr>
        <p:grpSpPr bwMode="auto">
          <a:xfrm>
            <a:off x="457200" y="3276600"/>
            <a:ext cx="1143000" cy="566738"/>
            <a:chOff x="1200" y="1248"/>
            <a:chExt cx="720" cy="357"/>
          </a:xfrm>
        </p:grpSpPr>
        <p:pic>
          <p:nvPicPr>
            <p:cNvPr id="33806"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p:spPr>
        </p:pic>
        <p:sp>
          <p:nvSpPr>
            <p:cNvPr id="33807" name="Text Box 14"/>
            <p:cNvSpPr txBox="1">
              <a:spLocks noChangeArrowheads="1"/>
            </p:cNvSpPr>
            <p:nvPr/>
          </p:nvSpPr>
          <p:spPr bwMode="auto">
            <a:xfrm>
              <a:off x="1284" y="1248"/>
              <a:ext cx="551" cy="327"/>
            </a:xfrm>
            <a:prstGeom prst="rect">
              <a:avLst/>
            </a:prstGeom>
            <a:noFill/>
            <a:ln w="9525">
              <a:noFill/>
              <a:miter lim="800000"/>
              <a:headEnd/>
              <a:tailEnd/>
            </a:ln>
          </p:spPr>
          <p:txBody>
            <a:bodyPr wrap="none">
              <a:spAutoFit/>
            </a:bodyPr>
            <a:lstStyle/>
            <a:p>
              <a:r>
                <a:rPr lang="en-US" sz="2800" b="1" i="1" baseline="0">
                  <a:solidFill>
                    <a:schemeClr val="hlink"/>
                  </a:solidFill>
                </a:rPr>
                <a:t>Note</a:t>
              </a:r>
              <a:endParaRPr lang="en-US"/>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b="1" dirty="0" smtClean="0">
                <a:solidFill>
                  <a:srgbClr val="FF0000"/>
                </a:solidFill>
                <a:latin typeface="Times-BoldItalic"/>
              </a:rPr>
              <a:t>Signal Attributes</a:t>
            </a:r>
            <a:r>
              <a:rPr lang="en-US" altLang="en-US" dirty="0" smtClean="0">
                <a:latin typeface="Times-BoldItalic"/>
              </a:rPr>
              <a:t/>
            </a:r>
            <a:br>
              <a:rPr lang="en-US" altLang="en-US" dirty="0" smtClean="0">
                <a:latin typeface="Times-BoldItalic"/>
              </a:rPr>
            </a:br>
            <a:endParaRPr lang="en-US" dirty="0"/>
          </a:p>
        </p:txBody>
      </p:sp>
      <p:sp>
        <p:nvSpPr>
          <p:cNvPr id="2" name="Slide Number Placeholder 1"/>
          <p:cNvSpPr>
            <a:spLocks noGrp="1"/>
          </p:cNvSpPr>
          <p:nvPr>
            <p:ph type="sldNum" sz="quarter" idx="10"/>
          </p:nvPr>
        </p:nvSpPr>
        <p:spPr/>
        <p:txBody>
          <a:bodyPr/>
          <a:lstStyle/>
          <a:p>
            <a:r>
              <a:rPr lang="en-US" altLang="en-US" smtClean="0"/>
              <a:t>3.</a:t>
            </a:r>
            <a:fld id="{2A21BCED-DF7D-477F-AB62-6F97315F2C0E}" type="slidenum">
              <a:rPr lang="en-US" altLang="en-US" smtClean="0"/>
              <a:pPr/>
              <a:t>8</a:t>
            </a:fld>
            <a:endParaRPr lang="en-US" altLang="en-US"/>
          </a:p>
        </p:txBody>
      </p:sp>
      <p:graphicFrame>
        <p:nvGraphicFramePr>
          <p:cNvPr id="3" name="Table 2"/>
          <p:cNvGraphicFramePr>
            <a:graphicFrameLocks noGrp="1"/>
          </p:cNvGraphicFramePr>
          <p:nvPr/>
        </p:nvGraphicFramePr>
        <p:xfrm>
          <a:off x="533401" y="1142998"/>
          <a:ext cx="8001000" cy="5348224"/>
        </p:xfrm>
        <a:graphic>
          <a:graphicData uri="http://schemas.openxmlformats.org/drawingml/2006/table">
            <a:tbl>
              <a:tblPr/>
              <a:tblGrid>
                <a:gridCol w="1555750"/>
                <a:gridCol w="1795546"/>
                <a:gridCol w="1403684"/>
                <a:gridCol w="1579145"/>
                <a:gridCol w="1666875"/>
              </a:tblGrid>
              <a:tr h="603535">
                <a:tc>
                  <a:txBody>
                    <a:bodyPr/>
                    <a:lstStyle/>
                    <a:p>
                      <a:pPr marL="0" marR="0" algn="ctr">
                        <a:lnSpc>
                          <a:spcPct val="107000"/>
                        </a:lnSpc>
                        <a:spcBef>
                          <a:spcPts val="0"/>
                        </a:spcBef>
                        <a:spcAft>
                          <a:spcPts val="0"/>
                        </a:spcAft>
                      </a:pPr>
                      <a:r>
                        <a:rPr lang="en-US" sz="2000" b="1" dirty="0">
                          <a:latin typeface="Calibri"/>
                          <a:ea typeface="Calibri"/>
                          <a:cs typeface="Calibri"/>
                        </a:rPr>
                        <a:t>Property</a:t>
                      </a:r>
                      <a:endParaRPr lang="en-US" sz="1800" dirty="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a:latin typeface="Calibri"/>
                          <a:ea typeface="Calibri"/>
                          <a:cs typeface="Calibri"/>
                        </a:rPr>
                        <a:t>Definition</a:t>
                      </a:r>
                      <a:endParaRPr lang="en-US" sz="18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a:latin typeface="Calibri"/>
                          <a:ea typeface="Calibri"/>
                          <a:cs typeface="Calibri"/>
                        </a:rPr>
                        <a:t>Symbol</a:t>
                      </a:r>
                      <a:endParaRPr lang="en-US" sz="18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a:latin typeface="Calibri"/>
                          <a:ea typeface="Calibri"/>
                          <a:cs typeface="Calibri"/>
                        </a:rPr>
                        <a:t>Measured in</a:t>
                      </a:r>
                      <a:endParaRPr lang="en-US" sz="18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2000" b="1">
                          <a:latin typeface="Calibri"/>
                          <a:ea typeface="Calibri"/>
                          <a:cs typeface="Calibri"/>
                        </a:rPr>
                        <a:t>Extra Information</a:t>
                      </a:r>
                      <a:endParaRPr lang="en-US" sz="1800">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83021">
                <a:tc>
                  <a:txBody>
                    <a:bodyPr/>
                    <a:lstStyle/>
                    <a:p>
                      <a:pPr marL="0" marR="0" algn="ctr">
                        <a:lnSpc>
                          <a:spcPct val="107000"/>
                        </a:lnSpc>
                        <a:spcBef>
                          <a:spcPts val="0"/>
                        </a:spcBef>
                        <a:spcAft>
                          <a:spcPts val="0"/>
                        </a:spcAft>
                      </a:pPr>
                      <a:r>
                        <a:rPr lang="en-US" sz="1800" dirty="0">
                          <a:solidFill>
                            <a:srgbClr val="FF0000"/>
                          </a:solidFill>
                          <a:latin typeface="Calibri"/>
                          <a:ea typeface="Calibri"/>
                          <a:cs typeface="Times New Roman"/>
                        </a:rPr>
                        <a:t>Displacement</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smtClean="0">
                          <a:latin typeface="Calibri"/>
                          <a:ea typeface="Calibri"/>
                          <a:cs typeface="Times New Roman"/>
                        </a:rPr>
                        <a:t>The Distance </a:t>
                      </a:r>
                      <a:r>
                        <a:rPr lang="en-US" sz="1800" dirty="0">
                          <a:latin typeface="Calibri"/>
                          <a:ea typeface="Calibri"/>
                          <a:cs typeface="Times New Roman"/>
                        </a:rPr>
                        <a:t>a particle has moved from its equilibrium position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latin typeface="Calibri"/>
                          <a:ea typeface="Calibri"/>
                          <a:cs typeface="Times New Roman"/>
                        </a:rPr>
                        <a:t>Meters(m)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3208">
                <a:tc>
                  <a:txBody>
                    <a:bodyPr/>
                    <a:lstStyle/>
                    <a:p>
                      <a:pPr marL="0" marR="0" algn="ctr">
                        <a:lnSpc>
                          <a:spcPct val="107000"/>
                        </a:lnSpc>
                        <a:spcBef>
                          <a:spcPts val="0"/>
                        </a:spcBef>
                        <a:spcAft>
                          <a:spcPts val="0"/>
                        </a:spcAft>
                      </a:pPr>
                      <a:r>
                        <a:rPr lang="en-US" sz="1800">
                          <a:solidFill>
                            <a:srgbClr val="FF0000"/>
                          </a:solidFill>
                          <a:latin typeface="Calibri"/>
                          <a:ea typeface="Calibri"/>
                          <a:cs typeface="Times New Roman"/>
                        </a:rPr>
                        <a:t>Amplitude</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latin typeface="Calibri"/>
                          <a:ea typeface="Calibri"/>
                          <a:cs typeface="Times New Roman"/>
                        </a:rPr>
                        <a:t>Maximum displacement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latin typeface="Calibri"/>
                          <a:ea typeface="Calibri"/>
                          <a:cs typeface="Times New Roman"/>
                        </a:rPr>
                        <a:t>Meters(m)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3208">
                <a:tc>
                  <a:txBody>
                    <a:bodyPr/>
                    <a:lstStyle/>
                    <a:p>
                      <a:pPr marL="0" marR="0" algn="ctr">
                        <a:lnSpc>
                          <a:spcPct val="107000"/>
                        </a:lnSpc>
                        <a:spcBef>
                          <a:spcPts val="0"/>
                        </a:spcBef>
                        <a:spcAft>
                          <a:spcPts val="0"/>
                        </a:spcAft>
                      </a:pPr>
                      <a:r>
                        <a:rPr lang="en-US" sz="1800">
                          <a:solidFill>
                            <a:srgbClr val="FF0000"/>
                          </a:solidFill>
                          <a:latin typeface="Calibri"/>
                          <a:ea typeface="Calibri"/>
                          <a:cs typeface="Times New Roman"/>
                        </a:rPr>
                        <a:t>Wavelength</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latin typeface="Calibri"/>
                          <a:ea typeface="Calibri"/>
                          <a:cs typeface="Times New Roman"/>
                        </a:rPr>
                        <a:t>Length of one full wave(cycle)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latin typeface="Calibri"/>
                          <a:ea typeface="Calibri"/>
                          <a:cs typeface="Calibri"/>
                        </a:rPr>
                        <a:t>λ</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latin typeface="Calibri"/>
                          <a:ea typeface="Calibri"/>
                          <a:cs typeface="Times New Roman"/>
                        </a:rPr>
                        <a:t>Meters(m)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3208">
                <a:tc>
                  <a:txBody>
                    <a:bodyPr/>
                    <a:lstStyle/>
                    <a:p>
                      <a:pPr marL="0" marR="0" algn="ctr">
                        <a:lnSpc>
                          <a:spcPct val="107000"/>
                        </a:lnSpc>
                        <a:spcBef>
                          <a:spcPts val="0"/>
                        </a:spcBef>
                        <a:spcAft>
                          <a:spcPts val="0"/>
                        </a:spcAft>
                      </a:pPr>
                      <a:r>
                        <a:rPr lang="en-US" sz="1800">
                          <a:solidFill>
                            <a:srgbClr val="FF0000"/>
                          </a:solidFill>
                          <a:latin typeface="Calibri"/>
                          <a:ea typeface="Calibri"/>
                          <a:cs typeface="Times New Roman"/>
                        </a:rPr>
                        <a:t>Frequency</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latin typeface="Calibri"/>
                          <a:ea typeface="Calibri"/>
                          <a:cs typeface="Times New Roman"/>
                        </a:rPr>
                        <a:t>Number of full cycles per second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latin typeface="Calibri"/>
                          <a:ea typeface="Calibri"/>
                          <a:cs typeface="Times New Roman"/>
                        </a:rPr>
                        <a:t>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latin typeface="Calibri"/>
                          <a:ea typeface="Calibri"/>
                          <a:cs typeface="Times New Roman"/>
                        </a:rPr>
                        <a:t>Hz</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3208">
                <a:tc>
                  <a:txBody>
                    <a:bodyPr/>
                    <a:lstStyle/>
                    <a:p>
                      <a:pPr marL="0" marR="0" algn="ctr">
                        <a:lnSpc>
                          <a:spcPct val="107000"/>
                        </a:lnSpc>
                        <a:spcBef>
                          <a:spcPts val="0"/>
                        </a:spcBef>
                        <a:spcAft>
                          <a:spcPts val="0"/>
                        </a:spcAft>
                      </a:pPr>
                      <a:r>
                        <a:rPr lang="en-US" sz="1800">
                          <a:solidFill>
                            <a:srgbClr val="FF0000"/>
                          </a:solidFill>
                          <a:latin typeface="Calibri"/>
                          <a:ea typeface="Calibri"/>
                          <a:cs typeface="Times New Roman"/>
                        </a:rPr>
                        <a:t>Time Period</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latin typeface="Calibri"/>
                          <a:ea typeface="Calibri"/>
                          <a:cs typeface="Times New Roman"/>
                        </a:rPr>
                        <a:t>Time to complete one full cycle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latin typeface="Calibri"/>
                          <a:ea typeface="Calibri"/>
                          <a:cs typeface="Times New Roman"/>
                        </a:rPr>
                        <a:t>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latin typeface="Calibri"/>
                          <a:ea typeface="Calibri"/>
                          <a:cs typeface="Times New Roman"/>
                        </a:rPr>
                        <a:t>Seconds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dirty="0">
                          <a:latin typeface="Calibri"/>
                          <a:ea typeface="Calibri"/>
                          <a:cs typeface="Times New Roman"/>
                        </a:rPr>
                        <a:t>F=1/T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29813">
                <a:tc>
                  <a:txBody>
                    <a:bodyPr/>
                    <a:lstStyle/>
                    <a:p>
                      <a:pPr marL="0" marR="0" algn="ctr">
                        <a:lnSpc>
                          <a:spcPct val="107000"/>
                        </a:lnSpc>
                        <a:spcBef>
                          <a:spcPts val="0"/>
                        </a:spcBef>
                        <a:spcAft>
                          <a:spcPts val="0"/>
                        </a:spcAft>
                      </a:pPr>
                      <a:r>
                        <a:rPr lang="en-US" sz="1800">
                          <a:solidFill>
                            <a:srgbClr val="FF0000"/>
                          </a:solidFill>
                          <a:latin typeface="Calibri"/>
                          <a:ea typeface="Calibri"/>
                          <a:cs typeface="Times New Roman"/>
                        </a:rPr>
                        <a:t>Phase</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latin typeface="Calibri"/>
                          <a:ea typeface="Calibri"/>
                          <a:cs typeface="Times New Roman"/>
                        </a:rPr>
                        <a:t>Position of waveform relative to time 0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l-GR" sz="1800">
                          <a:latin typeface="Calibri"/>
                          <a:ea typeface="Calibri"/>
                          <a:cs typeface="Times New Roman"/>
                        </a:rPr>
                        <a:t>ϕ</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800">
                          <a:latin typeface="Calibri"/>
                          <a:ea typeface="Calibri"/>
                          <a:cs typeface="Times New Roman"/>
                        </a:rPr>
                        <a:t>Degree/Radian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1"/>
          <p:cNvSpPr>
            <a:spLocks noGrp="1"/>
          </p:cNvSpPr>
          <p:nvPr>
            <p:ph type="sldNum" sz="quarter" idx="10"/>
          </p:nvPr>
        </p:nvSpPr>
        <p:spPr>
          <a:noFill/>
        </p:spPr>
        <p:txBody>
          <a:bodyPr/>
          <a:lstStyle/>
          <a:p>
            <a:r>
              <a:rPr lang="en-US" smtClean="0"/>
              <a:t>4.</a:t>
            </a:r>
            <a:fld id="{4035324A-D1E3-4902-A8AB-8D59EAF64385}" type="slidenum">
              <a:rPr lang="en-US" smtClean="0"/>
              <a:pPr/>
              <a:t>80</a:t>
            </a:fld>
            <a:endParaRPr lang="en-US" smtClean="0"/>
          </a:p>
        </p:txBody>
      </p:sp>
      <p:sp>
        <p:nvSpPr>
          <p:cNvPr id="34819" name="Line 2"/>
          <p:cNvSpPr>
            <a:spLocks noChangeShapeType="1"/>
          </p:cNvSpPr>
          <p:nvPr/>
        </p:nvSpPr>
        <p:spPr bwMode="auto">
          <a:xfrm>
            <a:off x="152400" y="533400"/>
            <a:ext cx="8763000" cy="0"/>
          </a:xfrm>
          <a:prstGeom prst="line">
            <a:avLst/>
          </a:prstGeom>
          <a:noFill/>
          <a:ln w="76200">
            <a:solidFill>
              <a:schemeClr val="hlink"/>
            </a:solidFill>
            <a:round/>
            <a:headEnd/>
            <a:tailEnd/>
          </a:ln>
        </p:spPr>
        <p:txBody>
          <a:bodyPr/>
          <a:lstStyle/>
          <a:p>
            <a:endParaRPr lang="en-US"/>
          </a:p>
        </p:txBody>
      </p:sp>
      <p:sp>
        <p:nvSpPr>
          <p:cNvPr id="34820" name="Line 3"/>
          <p:cNvSpPr>
            <a:spLocks noChangeShapeType="1"/>
          </p:cNvSpPr>
          <p:nvPr/>
        </p:nvSpPr>
        <p:spPr bwMode="auto">
          <a:xfrm>
            <a:off x="152400" y="1371600"/>
            <a:ext cx="8763000" cy="0"/>
          </a:xfrm>
          <a:prstGeom prst="line">
            <a:avLst/>
          </a:prstGeom>
          <a:noFill/>
          <a:ln w="19050">
            <a:solidFill>
              <a:schemeClr val="hlink"/>
            </a:solidFill>
            <a:round/>
            <a:headEnd/>
            <a:tailEnd/>
          </a:ln>
        </p:spPr>
        <p:txBody>
          <a:bodyPr/>
          <a:lstStyle/>
          <a:p>
            <a:endParaRPr lang="en-US"/>
          </a:p>
        </p:txBody>
      </p:sp>
      <p:sp>
        <p:nvSpPr>
          <p:cNvPr id="34821" name="Text Box 4"/>
          <p:cNvSpPr txBox="1">
            <a:spLocks noChangeArrowheads="1"/>
          </p:cNvSpPr>
          <p:nvPr/>
        </p:nvSpPr>
        <p:spPr bwMode="auto">
          <a:xfrm>
            <a:off x="304800" y="762000"/>
            <a:ext cx="8592417" cy="461665"/>
          </a:xfrm>
          <a:prstGeom prst="rect">
            <a:avLst/>
          </a:prstGeom>
          <a:noFill/>
          <a:ln w="9525">
            <a:noFill/>
            <a:miter lim="800000"/>
            <a:headEnd/>
            <a:tailEnd/>
          </a:ln>
        </p:spPr>
        <p:txBody>
          <a:bodyPr wrap="none">
            <a:spAutoFit/>
          </a:bodyPr>
          <a:lstStyle/>
          <a:p>
            <a:r>
              <a:rPr lang="en-US" sz="2400" b="1" i="1" baseline="0" dirty="0" err="1" smtClean="0"/>
              <a:t>Nyquist</a:t>
            </a:r>
            <a:r>
              <a:rPr lang="en-US" sz="2400" b="1" i="1" baseline="0" dirty="0" smtClean="0"/>
              <a:t> </a:t>
            </a:r>
            <a:r>
              <a:rPr lang="en-US" sz="2400" b="1" i="1" baseline="0" dirty="0"/>
              <a:t>sampling rate for low-pass and </a:t>
            </a:r>
            <a:r>
              <a:rPr lang="en-US" sz="2400" b="1" i="1" baseline="0" dirty="0" err="1"/>
              <a:t>bandpass</a:t>
            </a:r>
            <a:r>
              <a:rPr lang="en-US" sz="2400" b="1" i="1" baseline="0" dirty="0"/>
              <a:t> signals</a:t>
            </a:r>
          </a:p>
        </p:txBody>
      </p:sp>
      <p:sp>
        <p:nvSpPr>
          <p:cNvPr id="34822"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34823" name="Picture 6"/>
          <p:cNvPicPr>
            <a:picLocks noChangeAspect="1" noChangeArrowheads="1"/>
          </p:cNvPicPr>
          <p:nvPr/>
        </p:nvPicPr>
        <p:blipFill>
          <a:blip r:embed="rId3"/>
          <a:srcRect/>
          <a:stretch>
            <a:fillRect/>
          </a:stretch>
        </p:blipFill>
        <p:spPr bwMode="auto">
          <a:xfrm>
            <a:off x="669925" y="1881188"/>
            <a:ext cx="7331075" cy="36052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a:t>
            </a:r>
            <a:endParaRPr lang="en-US" dirty="0"/>
          </a:p>
        </p:txBody>
      </p:sp>
      <p:sp>
        <p:nvSpPr>
          <p:cNvPr id="2" name="Slide Number Placeholder 1"/>
          <p:cNvSpPr>
            <a:spLocks noGrp="1"/>
          </p:cNvSpPr>
          <p:nvPr>
            <p:ph type="sldNum" sz="quarter" idx="10"/>
          </p:nvPr>
        </p:nvSpPr>
        <p:spPr/>
        <p:txBody>
          <a:bodyPr/>
          <a:lstStyle/>
          <a:p>
            <a:pPr>
              <a:defRPr/>
            </a:pPr>
            <a:r>
              <a:rPr lang="en-US" smtClean="0"/>
              <a:t>4.</a:t>
            </a:r>
            <a:fld id="{6CDF81C5-C727-4E18-A90E-21FC21041FB6}" type="slidenum">
              <a:rPr lang="en-US" smtClean="0"/>
              <a:pPr>
                <a:defRPr/>
              </a:pPr>
              <a:t>81</a:t>
            </a:fld>
            <a:endParaRPr lang="en-US"/>
          </a:p>
        </p:txBody>
      </p:sp>
      <p:pic>
        <p:nvPicPr>
          <p:cNvPr id="2050" name="Picture 2"/>
          <p:cNvPicPr>
            <a:picLocks noChangeAspect="1" noChangeArrowheads="1"/>
          </p:cNvPicPr>
          <p:nvPr/>
        </p:nvPicPr>
        <p:blipFill>
          <a:blip r:embed="rId2"/>
          <a:srcRect/>
          <a:stretch>
            <a:fillRect/>
          </a:stretch>
        </p:blipFill>
        <p:spPr bwMode="auto">
          <a:xfrm>
            <a:off x="457200" y="1371600"/>
            <a:ext cx="8091055" cy="10668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57200" y="2514600"/>
            <a:ext cx="8184055" cy="12192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 calcmode="lin" valueType="num">
                                      <p:cBhvr additive="base">
                                        <p:cTn id="7" dur="500" fill="hold"/>
                                        <p:tgtEl>
                                          <p:spTgt spid="2051"/>
                                        </p:tgtEl>
                                        <p:attrNameLst>
                                          <p:attrName>ppt_x</p:attrName>
                                        </p:attrNameLst>
                                      </p:cBhvr>
                                      <p:tavLst>
                                        <p:tav tm="0">
                                          <p:val>
                                            <p:strVal val="#ppt_x"/>
                                          </p:val>
                                        </p:tav>
                                        <p:tav tm="100000">
                                          <p:val>
                                            <p:strVal val="#ppt_x"/>
                                          </p:val>
                                        </p:tav>
                                      </p:tavLst>
                                    </p:anim>
                                    <p:anim calcmode="lin" valueType="num">
                                      <p:cBhvr additive="base">
                                        <p:cTn id="8"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Slide Number Placeholder 2"/>
          <p:cNvSpPr>
            <a:spLocks noGrp="1"/>
          </p:cNvSpPr>
          <p:nvPr>
            <p:ph type="sldNum" sz="quarter" idx="10"/>
          </p:nvPr>
        </p:nvSpPr>
        <p:spPr/>
        <p:txBody>
          <a:bodyPr/>
          <a:lstStyle/>
          <a:p>
            <a:pPr>
              <a:defRPr/>
            </a:pPr>
            <a:r>
              <a:rPr lang="en-US" smtClean="0"/>
              <a:t>4.</a:t>
            </a:r>
            <a:fld id="{EB85A232-34D5-4C6F-8E94-2A74244A024B}" type="slidenum">
              <a:rPr lang="en-US" smtClean="0"/>
              <a:pPr>
                <a:defRPr/>
              </a:pPr>
              <a:t>82</a:t>
            </a:fld>
            <a:endParaRPr lang="en-US"/>
          </a:p>
        </p:txBody>
      </p:sp>
      <p:pic>
        <p:nvPicPr>
          <p:cNvPr id="3074" name="Picture 2"/>
          <p:cNvPicPr>
            <a:picLocks noChangeAspect="1" noChangeArrowheads="1"/>
          </p:cNvPicPr>
          <p:nvPr/>
        </p:nvPicPr>
        <p:blipFill>
          <a:blip r:embed="rId2"/>
          <a:srcRect/>
          <a:stretch>
            <a:fillRect/>
          </a:stretch>
        </p:blipFill>
        <p:spPr bwMode="auto">
          <a:xfrm>
            <a:off x="609599" y="1447800"/>
            <a:ext cx="8063345" cy="12192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457200" y="2819400"/>
            <a:ext cx="8384209" cy="9906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additive="base">
                                        <p:cTn id="7" dur="500" fill="hold"/>
                                        <p:tgtEl>
                                          <p:spTgt spid="3075"/>
                                        </p:tgtEl>
                                        <p:attrNameLst>
                                          <p:attrName>ppt_x</p:attrName>
                                        </p:attrNameLst>
                                      </p:cBhvr>
                                      <p:tavLst>
                                        <p:tav tm="0">
                                          <p:val>
                                            <p:strVal val="#ppt_x"/>
                                          </p:val>
                                        </p:tav>
                                        <p:tav tm="100000">
                                          <p:val>
                                            <p:strVal val="#ppt_x"/>
                                          </p:val>
                                        </p:tav>
                                      </p:tavLst>
                                    </p:anim>
                                    <p:anim calcmode="lin" valueType="num">
                                      <p:cBhvr additive="base">
                                        <p:cTn id="8"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1"/>
          <p:cNvSpPr>
            <a:spLocks noGrp="1"/>
          </p:cNvSpPr>
          <p:nvPr>
            <p:ph type="sldNum" sz="quarter" idx="10"/>
          </p:nvPr>
        </p:nvSpPr>
        <p:spPr>
          <a:noFill/>
        </p:spPr>
        <p:txBody>
          <a:bodyPr/>
          <a:lstStyle/>
          <a:p>
            <a:r>
              <a:rPr lang="en-US" smtClean="0"/>
              <a:t>4.</a:t>
            </a:r>
            <a:fld id="{E44AC6D0-A7AB-42CC-8B94-9169B0881748}" type="slidenum">
              <a:rPr lang="en-US" smtClean="0"/>
              <a:pPr/>
              <a:t>83</a:t>
            </a:fld>
            <a:endParaRPr lang="en-US" smtClean="0"/>
          </a:p>
        </p:txBody>
      </p:sp>
      <p:sp>
        <p:nvSpPr>
          <p:cNvPr id="35845" name="Text Box 4"/>
          <p:cNvSpPr txBox="1">
            <a:spLocks noChangeArrowheads="1"/>
          </p:cNvSpPr>
          <p:nvPr/>
        </p:nvSpPr>
        <p:spPr bwMode="auto">
          <a:xfrm>
            <a:off x="304800" y="457200"/>
            <a:ext cx="6477000" cy="584775"/>
          </a:xfrm>
          <a:prstGeom prst="rect">
            <a:avLst/>
          </a:prstGeom>
          <a:noFill/>
          <a:ln w="9525">
            <a:noFill/>
            <a:miter lim="800000"/>
            <a:headEnd/>
            <a:tailEnd/>
          </a:ln>
        </p:spPr>
        <p:txBody>
          <a:bodyPr wrap="square">
            <a:spAutoFit/>
          </a:bodyPr>
          <a:lstStyle/>
          <a:p>
            <a:r>
              <a:rPr lang="en-US" b="1" i="1" baseline="0" dirty="0"/>
              <a:t> </a:t>
            </a:r>
            <a:r>
              <a:rPr lang="en-US" sz="3200" b="1" i="1" baseline="0" dirty="0">
                <a:solidFill>
                  <a:srgbClr val="FF0000"/>
                </a:solidFill>
              </a:rPr>
              <a:t>Delta modulation</a:t>
            </a:r>
          </a:p>
        </p:txBody>
      </p:sp>
      <p:sp>
        <p:nvSpPr>
          <p:cNvPr id="35846"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sp>
        <p:nvSpPr>
          <p:cNvPr id="8" name="TextBox 7"/>
          <p:cNvSpPr txBox="1"/>
          <p:nvPr/>
        </p:nvSpPr>
        <p:spPr>
          <a:xfrm>
            <a:off x="152400" y="1143000"/>
            <a:ext cx="8763000" cy="2410916"/>
          </a:xfrm>
          <a:prstGeom prst="rect">
            <a:avLst/>
          </a:prstGeom>
          <a:noFill/>
        </p:spPr>
        <p:txBody>
          <a:bodyPr wrap="square" rtlCol="0">
            <a:spAutoFit/>
          </a:bodyPr>
          <a:lstStyle/>
          <a:p>
            <a:pPr lvl="0" fontAlgn="auto">
              <a:spcBef>
                <a:spcPts val="0"/>
              </a:spcBef>
              <a:spcAft>
                <a:spcPts val="800"/>
              </a:spcAft>
              <a:defRPr/>
            </a:pPr>
            <a:r>
              <a:rPr lang="en-US" sz="2400" b="0" dirty="0" smtClean="0">
                <a:solidFill>
                  <a:srgbClr val="000000"/>
                </a:solidFill>
                <a:latin typeface="Times New Roman" panose="02020603050405020304" pitchFamily="18" charset="0"/>
                <a:cs typeface="Times New Roman" panose="02020603050405020304" pitchFamily="18" charset="0"/>
              </a:rPr>
              <a:t>PCM is a very complex technique. Other techniques have been developed to reduce the complexity of PCM. The simplest is delta modulation. PCM finds the value of the signal amplitude for each sample; </a:t>
            </a:r>
          </a:p>
          <a:p>
            <a:pPr lvl="0" fontAlgn="auto">
              <a:spcBef>
                <a:spcPts val="0"/>
              </a:spcBef>
              <a:spcAft>
                <a:spcPts val="800"/>
              </a:spcAft>
              <a:defRPr/>
            </a:pPr>
            <a:r>
              <a:rPr lang="en-US" sz="2400" b="0" dirty="0" smtClean="0">
                <a:solidFill>
                  <a:srgbClr val="000000"/>
                </a:solidFill>
                <a:latin typeface="Times New Roman" panose="02020603050405020304" pitchFamily="18" charset="0"/>
                <a:cs typeface="Times New Roman" panose="02020603050405020304" pitchFamily="18" charset="0"/>
              </a:rPr>
              <a:t>DM finds the change from the previous sample. Figure  shows the process.</a:t>
            </a:r>
            <a:endParaRPr lang="en-US" sz="2400" b="0" dirty="0">
              <a:solidFill>
                <a:srgbClr val="000000"/>
              </a:solidFill>
              <a:latin typeface="Times New Roman" panose="02020603050405020304" pitchFamily="18" charset="0"/>
              <a:cs typeface="Times New Roman" panose="02020603050405020304" pitchFamily="18" charset="0"/>
            </a:endParaRPr>
          </a:p>
        </p:txBody>
      </p:sp>
      <p:pic>
        <p:nvPicPr>
          <p:cNvPr id="7" name="Picture 2" descr="A graph of amplitude versus time depicts the generation of binary data.">
            <a:extLst>
              <a:ext uri="{FF2B5EF4-FFF2-40B4-BE49-F238E27FC236}">
                <a16:creationId xmlns:a16="http://schemas.microsoft.com/office/drawing/2014/main" xmlns="" id="{0ED4A9C1-3A0A-4033-A3C2-56926BC42937}"/>
              </a:ext>
            </a:extLst>
          </p:cNvPr>
          <p:cNvPicPr>
            <a:picLocks noChangeAspect="1" noChangeArrowheads="1"/>
          </p:cNvPicPr>
          <p:nvPr/>
        </p:nvPicPr>
        <p:blipFill>
          <a:blip r:embed="rId3"/>
          <a:stretch>
            <a:fillRect/>
          </a:stretch>
        </p:blipFill>
        <p:spPr bwMode="auto">
          <a:xfrm>
            <a:off x="457200" y="3733800"/>
            <a:ext cx="8412480" cy="20214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9EADB8BE-C7B3-45FE-A0E7-4820C0ED3499}"/>
              </a:ext>
            </a:extLst>
          </p:cNvPr>
          <p:cNvSpPr>
            <a:spLocks noGrp="1"/>
          </p:cNvSpPr>
          <p:nvPr>
            <p:ph type="title"/>
          </p:nvPr>
        </p:nvSpPr>
        <p:spPr/>
        <p:txBody>
          <a:bodyPr/>
          <a:lstStyle/>
          <a:p>
            <a:r>
              <a:rPr lang="en-US" i="0" dirty="0" smtClean="0">
                <a:latin typeface="+mj-lt"/>
              </a:rPr>
              <a:t>ANALOG </a:t>
            </a:r>
            <a:r>
              <a:rPr lang="en-US" i="0" dirty="0">
                <a:latin typeface="+mj-lt"/>
              </a:rPr>
              <a:t>TRANSMISSION</a:t>
            </a:r>
          </a:p>
        </p:txBody>
      </p:sp>
      <p:sp>
        <p:nvSpPr>
          <p:cNvPr id="8" name="Content Placeholder 2">
            <a:extLst>
              <a:ext uri="{FF2B5EF4-FFF2-40B4-BE49-F238E27FC236}">
                <a16:creationId xmlns:a16="http://schemas.microsoft.com/office/drawing/2014/main" xmlns="" id="{7FAEA6A5-BBAD-4D40-8C38-B02CFBC8F971}"/>
              </a:ext>
            </a:extLst>
          </p:cNvPr>
          <p:cNvSpPr>
            <a:spLocks noGrp="1"/>
          </p:cNvSpPr>
          <p:nvPr>
            <p:ph sz="quarter" idx="11"/>
          </p:nvPr>
        </p:nvSpPr>
        <p:spPr/>
        <p:txBody>
          <a:bodyPr/>
          <a:lstStyle/>
          <a:p>
            <a:r>
              <a:rPr lang="en-US" i="0" dirty="0">
                <a:latin typeface="Times-Roman"/>
              </a:rPr>
              <a:t>While digital transmission is desirable, it needs a low-pass </a:t>
            </a:r>
            <a:r>
              <a:rPr lang="en-US" i="0" dirty="0" smtClean="0">
                <a:latin typeface="Times-Roman"/>
              </a:rPr>
              <a:t>channel.</a:t>
            </a:r>
          </a:p>
          <a:p>
            <a:r>
              <a:rPr lang="en-US" i="0" dirty="0" smtClean="0">
                <a:latin typeface="Times-Roman"/>
              </a:rPr>
              <a:t>A</a:t>
            </a:r>
            <a:r>
              <a:rPr lang="en-US" i="0" dirty="0" smtClean="0">
                <a:latin typeface="Times-Roman"/>
              </a:rPr>
              <a:t>nalog </a:t>
            </a:r>
            <a:r>
              <a:rPr lang="en-US" i="0" dirty="0">
                <a:latin typeface="Times-Roman"/>
              </a:rPr>
              <a:t>transmission is the only choice if we have a bandpass channel. </a:t>
            </a:r>
            <a:endParaRPr lang="en-US" i="0" dirty="0" smtClean="0">
              <a:latin typeface="Times-Roman"/>
            </a:endParaRPr>
          </a:p>
          <a:p>
            <a:r>
              <a:rPr lang="en-US" i="0" dirty="0" smtClean="0">
                <a:latin typeface="Times-Roman"/>
              </a:rPr>
              <a:t>Converting </a:t>
            </a:r>
            <a:r>
              <a:rPr lang="en-US" i="0" dirty="0">
                <a:latin typeface="Times-Roman"/>
              </a:rPr>
              <a:t>digital data to a bandpass analog signal is traditionally called digital-to-analog conversion. </a:t>
            </a:r>
            <a:endParaRPr lang="en-US" i="0" dirty="0" smtClean="0">
              <a:latin typeface="Times-Roman"/>
            </a:endParaRPr>
          </a:p>
          <a:p>
            <a:r>
              <a:rPr lang="en-US" i="0" dirty="0" smtClean="0">
                <a:latin typeface="Times-Roman"/>
              </a:rPr>
              <a:t>Converting </a:t>
            </a:r>
            <a:r>
              <a:rPr lang="en-US" i="0" dirty="0">
                <a:latin typeface="Times-Roman"/>
              </a:rPr>
              <a:t>a low-pass analog signal to a bandpass analog signal is traditionally called analog-to-analog conversion.</a:t>
            </a:r>
            <a:endParaRPr lang="en-US" i="0" dirty="0"/>
          </a:p>
        </p:txBody>
      </p:sp>
      <p:sp>
        <p:nvSpPr>
          <p:cNvPr id="2" name="Slide Number Placeholder 3">
            <a:extLst>
              <a:ext uri="{FF2B5EF4-FFF2-40B4-BE49-F238E27FC236}">
                <a16:creationId xmlns:a16="http://schemas.microsoft.com/office/drawing/2014/main" xmlns="" id="{DD920552-103F-4AB5-B4D0-E94DBA7BF4BC}"/>
              </a:ext>
            </a:extLst>
          </p:cNvPr>
          <p:cNvSpPr>
            <a:spLocks noGrp="1"/>
          </p:cNvSpPr>
          <p:nvPr>
            <p:ph type="sldNum" sz="quarter" idx="10"/>
          </p:nvPr>
        </p:nvSpPr>
        <p:spPr/>
        <p:txBody>
          <a:bodyPr/>
          <a:lstStyle/>
          <a:p>
            <a:fld id="{68151E55-6873-49E2-B8D5-2F265E6F1973}" type="slidenum">
              <a:rPr lang="en-US" smtClean="0">
                <a:latin typeface="+mj-lt"/>
              </a:rPr>
              <a:pPr/>
              <a:t>84</a:t>
            </a:fld>
            <a:endParaRPr lang="en-US">
              <a:latin typeface="+mj-lt"/>
            </a:endParaRPr>
          </a:p>
        </p:txBody>
      </p:sp>
    </p:spTree>
    <p:extLst>
      <p:ext uri="{BB962C8B-B14F-4D97-AF65-F5344CB8AC3E}">
        <p14:creationId xmlns:p14="http://schemas.microsoft.com/office/powerpoint/2010/main" xmlns="" val="302714803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p:spPr>
        <p:txBody>
          <a:bodyPr/>
          <a:lstStyle/>
          <a:p>
            <a:r>
              <a:rPr lang="en-US" smtClean="0"/>
              <a:t>5.</a:t>
            </a:r>
            <a:fld id="{AD26403E-96AA-417F-990B-0510224D26A5}" type="slidenum">
              <a:rPr lang="en-US" smtClean="0"/>
              <a:pPr/>
              <a:t>85</a:t>
            </a:fld>
            <a:endParaRPr lang="en-US" smtClean="0"/>
          </a:p>
        </p:txBody>
      </p:sp>
      <p:sp>
        <p:nvSpPr>
          <p:cNvPr id="6147" name="Line 2"/>
          <p:cNvSpPr>
            <a:spLocks noChangeShapeType="1"/>
          </p:cNvSpPr>
          <p:nvPr/>
        </p:nvSpPr>
        <p:spPr bwMode="auto">
          <a:xfrm>
            <a:off x="152400" y="228600"/>
            <a:ext cx="8763000" cy="0"/>
          </a:xfrm>
          <a:prstGeom prst="line">
            <a:avLst/>
          </a:prstGeom>
          <a:noFill/>
          <a:ln w="76200">
            <a:solidFill>
              <a:schemeClr val="hlink"/>
            </a:solidFill>
            <a:round/>
            <a:headEnd/>
            <a:tailEnd/>
          </a:ln>
        </p:spPr>
        <p:txBody>
          <a:bodyPr/>
          <a:lstStyle/>
          <a:p>
            <a:endParaRPr lang="en-US"/>
          </a:p>
        </p:txBody>
      </p:sp>
      <p:sp>
        <p:nvSpPr>
          <p:cNvPr id="6148" name="Line 3"/>
          <p:cNvSpPr>
            <a:spLocks noChangeShapeType="1"/>
          </p:cNvSpPr>
          <p:nvPr/>
        </p:nvSpPr>
        <p:spPr bwMode="auto">
          <a:xfrm>
            <a:off x="152400" y="1066800"/>
            <a:ext cx="8763000" cy="0"/>
          </a:xfrm>
          <a:prstGeom prst="line">
            <a:avLst/>
          </a:prstGeom>
          <a:noFill/>
          <a:ln w="19050">
            <a:solidFill>
              <a:schemeClr val="hlink"/>
            </a:solidFill>
            <a:round/>
            <a:headEnd/>
            <a:tailEnd/>
          </a:ln>
        </p:spPr>
        <p:txBody>
          <a:bodyPr/>
          <a:lstStyle/>
          <a:p>
            <a:endParaRPr lang="en-US"/>
          </a:p>
        </p:txBody>
      </p:sp>
      <p:sp>
        <p:nvSpPr>
          <p:cNvPr id="6149" name="Text Box 4"/>
          <p:cNvSpPr txBox="1">
            <a:spLocks noChangeArrowheads="1"/>
          </p:cNvSpPr>
          <p:nvPr/>
        </p:nvSpPr>
        <p:spPr bwMode="auto">
          <a:xfrm>
            <a:off x="304800" y="457200"/>
            <a:ext cx="4662488" cy="457200"/>
          </a:xfrm>
          <a:prstGeom prst="rect">
            <a:avLst/>
          </a:prstGeom>
          <a:noFill/>
          <a:ln w="9525">
            <a:noFill/>
            <a:miter lim="800000"/>
            <a:headEnd/>
            <a:tailEnd/>
          </a:ln>
        </p:spPr>
        <p:txBody>
          <a:bodyPr wrap="none">
            <a:spAutoFit/>
          </a:bodyPr>
          <a:lstStyle/>
          <a:p>
            <a:r>
              <a:rPr lang="en-US" sz="2400">
                <a:solidFill>
                  <a:schemeClr val="folHlink"/>
                </a:solidFill>
                <a:latin typeface="Times New Roman" pitchFamily="18" charset="0"/>
              </a:rPr>
              <a:t>Figure 5.1  </a:t>
            </a:r>
            <a:r>
              <a:rPr lang="en-US" sz="2000" i="1">
                <a:latin typeface="Times New Roman" pitchFamily="18" charset="0"/>
              </a:rPr>
              <a:t>Digital-to-analog conversion</a:t>
            </a:r>
          </a:p>
        </p:txBody>
      </p:sp>
      <p:sp>
        <p:nvSpPr>
          <p:cNvPr id="6150" name="Line 5"/>
          <p:cNvSpPr>
            <a:spLocks noChangeShapeType="1"/>
          </p:cNvSpPr>
          <p:nvPr/>
        </p:nvSpPr>
        <p:spPr bwMode="auto">
          <a:xfrm>
            <a:off x="152400" y="6248400"/>
            <a:ext cx="8763000" cy="0"/>
          </a:xfrm>
          <a:prstGeom prst="line">
            <a:avLst/>
          </a:prstGeom>
          <a:noFill/>
          <a:ln w="76200">
            <a:solidFill>
              <a:schemeClr val="hlink"/>
            </a:solidFill>
            <a:round/>
            <a:headEnd/>
            <a:tailEnd/>
          </a:ln>
        </p:spPr>
        <p:txBody>
          <a:bodyPr/>
          <a:lstStyle/>
          <a:p>
            <a:endParaRPr lang="en-US"/>
          </a:p>
        </p:txBody>
      </p:sp>
      <p:pic>
        <p:nvPicPr>
          <p:cNvPr id="6151" name="Picture 10"/>
          <p:cNvPicPr>
            <a:picLocks noChangeAspect="1" noChangeArrowheads="1"/>
          </p:cNvPicPr>
          <p:nvPr/>
        </p:nvPicPr>
        <p:blipFill>
          <a:blip r:embed="rId3"/>
          <a:srcRect/>
          <a:stretch>
            <a:fillRect/>
          </a:stretch>
        </p:blipFill>
        <p:spPr bwMode="auto">
          <a:xfrm>
            <a:off x="152400" y="2127250"/>
            <a:ext cx="8885238" cy="2597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Slide Number Placeholder 1"/>
          <p:cNvSpPr>
            <a:spLocks noGrp="1"/>
          </p:cNvSpPr>
          <p:nvPr>
            <p:ph type="sldNum" sz="quarter" idx="10"/>
          </p:nvPr>
        </p:nvSpPr>
        <p:spPr>
          <a:noFill/>
        </p:spPr>
        <p:txBody>
          <a:bodyPr/>
          <a:lstStyle/>
          <a:p>
            <a:r>
              <a:rPr lang="en-US" smtClean="0"/>
              <a:t>5.</a:t>
            </a:r>
            <a:fld id="{35A2B45C-141D-464D-A7B1-DDF1FE5ADA97}" type="slidenum">
              <a:rPr lang="en-US" smtClean="0"/>
              <a:pPr/>
              <a:t>86</a:t>
            </a:fld>
            <a:endParaRPr lang="en-US" smtClean="0"/>
          </a:p>
        </p:txBody>
      </p:sp>
      <p:sp>
        <p:nvSpPr>
          <p:cNvPr id="565250"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a:effectLst>
                <a:outerShdw blurRad="38100" dist="38100" dir="2700000" algn="tl">
                  <a:srgbClr val="FFFFFF"/>
                </a:outerShdw>
              </a:effectLst>
              <a:latin typeface="Times New Roman" pitchFamily="18" charset="0"/>
            </a:endParaRPr>
          </a:p>
        </p:txBody>
      </p:sp>
      <p:sp>
        <p:nvSpPr>
          <p:cNvPr id="565251" name="Text Box 3"/>
          <p:cNvSpPr txBox="1">
            <a:spLocks noChangeArrowheads="1"/>
          </p:cNvSpPr>
          <p:nvPr/>
        </p:nvSpPr>
        <p:spPr bwMode="auto">
          <a:xfrm>
            <a:off x="228600" y="406400"/>
            <a:ext cx="8293100" cy="579438"/>
          </a:xfrm>
          <a:prstGeom prst="rect">
            <a:avLst/>
          </a:prstGeom>
          <a:noFill/>
          <a:ln w="9525">
            <a:noFill/>
            <a:miter lim="800000"/>
            <a:headEnd/>
            <a:tailEnd/>
          </a:ln>
          <a:effectLst/>
        </p:spPr>
        <p:txBody>
          <a:bodyPr wrap="none">
            <a:spAutoFit/>
          </a:bodyPr>
          <a:lstStyle/>
          <a:p>
            <a:pPr>
              <a:defRPr/>
            </a:pPr>
            <a:r>
              <a:rPr lang="en-US">
                <a:effectLst>
                  <a:outerShdw blurRad="38100" dist="38100" dir="2700000" algn="tl">
                    <a:srgbClr val="C0C0C0"/>
                  </a:outerShdw>
                </a:effectLst>
                <a:latin typeface="Times" pitchFamily="18" charset="0"/>
              </a:rPr>
              <a:t>5-1   DIGITAL-TO-ANALOG CONVERSION</a:t>
            </a:r>
          </a:p>
        </p:txBody>
      </p:sp>
      <p:sp>
        <p:nvSpPr>
          <p:cNvPr id="5125"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sz="1800">
              <a:latin typeface="Times New Roman" pitchFamily="18" charset="0"/>
            </a:endParaRPr>
          </a:p>
        </p:txBody>
      </p:sp>
      <p:sp>
        <p:nvSpPr>
          <p:cNvPr id="565253" name="Rectangle 5"/>
          <p:cNvSpPr>
            <a:spLocks noChangeArrowheads="1"/>
          </p:cNvSpPr>
          <p:nvPr/>
        </p:nvSpPr>
        <p:spPr bwMode="auto">
          <a:xfrm>
            <a:off x="152400" y="1600200"/>
            <a:ext cx="8229600" cy="3970318"/>
          </a:xfrm>
          <a:prstGeom prst="rect">
            <a:avLst/>
          </a:prstGeom>
          <a:noFill/>
          <a:ln w="9525">
            <a:noFill/>
            <a:miter lim="800000"/>
            <a:headEnd/>
            <a:tailEnd/>
          </a:ln>
          <a:effectLst/>
        </p:spPr>
        <p:txBody>
          <a:bodyPr anchor="ctr">
            <a:spAutoFit/>
          </a:bodyPr>
          <a:lstStyle/>
          <a:p>
            <a:pPr algn="just" eaLnBrk="1" hangingPunct="1">
              <a:defRPr/>
            </a:pPr>
            <a:r>
              <a:rPr lang="en-US" sz="2800" i="1" dirty="0">
                <a:solidFill>
                  <a:schemeClr val="hlink"/>
                </a:solidFill>
                <a:effectLst>
                  <a:outerShdw blurRad="38100" dist="38100" dir="2700000" algn="tl">
                    <a:srgbClr val="C0C0C0"/>
                  </a:outerShdw>
                </a:effectLst>
                <a:latin typeface="Times New Roman" pitchFamily="18" charset="0"/>
              </a:rPr>
              <a:t>Digital-to-analog</a:t>
            </a:r>
            <a:r>
              <a:rPr lang="en-US" sz="2800" i="1" dirty="0">
                <a:effectLst>
                  <a:outerShdw blurRad="38100" dist="38100" dir="2700000" algn="tl">
                    <a:srgbClr val="C0C0C0"/>
                  </a:outerShdw>
                </a:effectLst>
                <a:latin typeface="Times New Roman" pitchFamily="18" charset="0"/>
              </a:rPr>
              <a:t> conversion is the process of changing one of the </a:t>
            </a:r>
            <a:r>
              <a:rPr lang="en-US" sz="2800" i="1" dirty="0" smtClean="0">
                <a:effectLst>
                  <a:outerShdw blurRad="38100" dist="38100" dir="2700000" algn="tl">
                    <a:srgbClr val="C0C0C0"/>
                  </a:outerShdw>
                </a:effectLst>
                <a:latin typeface="Times New Roman" pitchFamily="18" charset="0"/>
              </a:rPr>
              <a:t>characteristics(Amplitude, frequency, Phase) </a:t>
            </a:r>
            <a:r>
              <a:rPr lang="en-US" sz="2800" i="1" dirty="0">
                <a:effectLst>
                  <a:outerShdw blurRad="38100" dist="38100" dir="2700000" algn="tl">
                    <a:srgbClr val="C0C0C0"/>
                  </a:outerShdw>
                </a:effectLst>
                <a:latin typeface="Times New Roman" pitchFamily="18" charset="0"/>
              </a:rPr>
              <a:t>of an analog signal based on the information in digital data. </a:t>
            </a:r>
            <a:endParaRPr lang="en-US" sz="2800" i="1" dirty="0" smtClean="0">
              <a:effectLst>
                <a:outerShdw blurRad="38100" dist="38100" dir="2700000" algn="tl">
                  <a:srgbClr val="C0C0C0"/>
                </a:outerShdw>
              </a:effectLst>
              <a:latin typeface="Times New Roman" pitchFamily="18" charset="0"/>
            </a:endParaRPr>
          </a:p>
          <a:p>
            <a:pPr algn="just" eaLnBrk="1" hangingPunct="1">
              <a:defRPr/>
            </a:pPr>
            <a:r>
              <a:rPr lang="en-US" sz="2800" i="1" dirty="0" smtClean="0">
                <a:effectLst>
                  <a:outerShdw blurRad="38100" dist="38100" dir="2700000" algn="tl">
                    <a:srgbClr val="C0C0C0"/>
                  </a:outerShdw>
                </a:effectLst>
                <a:latin typeface="Times New Roman" pitchFamily="18" charset="0"/>
              </a:rPr>
              <a:t>Types of </a:t>
            </a:r>
            <a:r>
              <a:rPr lang="en-US" sz="2800" dirty="0" smtClean="0">
                <a:solidFill>
                  <a:schemeClr val="hlink"/>
                </a:solidFill>
                <a:effectLst>
                  <a:outerShdw blurRad="38100" dist="38100" dir="2700000" algn="tl">
                    <a:srgbClr val="C0C0C0"/>
                  </a:outerShdw>
                </a:effectLst>
                <a:latin typeface="Times New Roman" pitchFamily="18" charset="0"/>
              </a:rPr>
              <a:t>Digital-to-analog</a:t>
            </a:r>
            <a:r>
              <a:rPr lang="en-US" sz="2800" dirty="0" smtClean="0">
                <a:effectLst>
                  <a:outerShdw blurRad="38100" dist="38100" dir="2700000" algn="tl">
                    <a:srgbClr val="C0C0C0"/>
                  </a:outerShdw>
                </a:effectLst>
                <a:latin typeface="Times New Roman" pitchFamily="18" charset="0"/>
              </a:rPr>
              <a:t> conversion </a:t>
            </a:r>
            <a:endParaRPr lang="en-US" sz="2800" i="1" dirty="0" smtClean="0">
              <a:effectLst>
                <a:outerShdw blurRad="38100" dist="38100" dir="2700000" algn="tl">
                  <a:srgbClr val="C0C0C0"/>
                </a:outerShdw>
              </a:effectLst>
              <a:latin typeface="Times New Roman" pitchFamily="18" charset="0"/>
            </a:endParaRPr>
          </a:p>
          <a:p>
            <a:pPr lvl="1">
              <a:buClr>
                <a:schemeClr val="tx1"/>
              </a:buClr>
              <a:buSzPct val="117000"/>
              <a:buFont typeface="Wingdings" pitchFamily="2" charset="2"/>
              <a:buChar char="ü"/>
            </a:pPr>
            <a:r>
              <a:rPr lang="fr-FR" sz="2800" dirty="0" smtClean="0">
                <a:solidFill>
                  <a:srgbClr val="0033CC"/>
                </a:solidFill>
                <a:latin typeface="Times New Roman" pitchFamily="18" charset="0"/>
              </a:rPr>
              <a:t>Amplitude </a:t>
            </a:r>
            <a:r>
              <a:rPr lang="fr-FR" sz="2800" dirty="0" smtClean="0">
                <a:solidFill>
                  <a:srgbClr val="0033CC"/>
                </a:solidFill>
                <a:latin typeface="Times New Roman" pitchFamily="18" charset="0"/>
              </a:rPr>
              <a:t>Shift </a:t>
            </a:r>
            <a:r>
              <a:rPr lang="fr-FR" sz="2800" dirty="0" err="1" smtClean="0">
                <a:solidFill>
                  <a:srgbClr val="0033CC"/>
                </a:solidFill>
                <a:latin typeface="Times New Roman" pitchFamily="18" charset="0"/>
              </a:rPr>
              <a:t>Keying</a:t>
            </a:r>
            <a:endParaRPr lang="fr-FR" sz="2800" dirty="0" smtClean="0">
              <a:solidFill>
                <a:srgbClr val="0033CC"/>
              </a:solidFill>
              <a:latin typeface="Times New Roman" pitchFamily="18" charset="0"/>
            </a:endParaRPr>
          </a:p>
          <a:p>
            <a:pPr lvl="1">
              <a:buClr>
                <a:schemeClr val="tx1"/>
              </a:buClr>
              <a:buSzPct val="117000"/>
              <a:buFont typeface="Wingdings" pitchFamily="2" charset="2"/>
              <a:buChar char="ü"/>
            </a:pPr>
            <a:r>
              <a:rPr lang="fr-FR" sz="2800" dirty="0" err="1" smtClean="0">
                <a:solidFill>
                  <a:srgbClr val="0033CC"/>
                </a:solidFill>
                <a:latin typeface="Times New Roman" pitchFamily="18" charset="0"/>
              </a:rPr>
              <a:t>Frequency</a:t>
            </a:r>
            <a:r>
              <a:rPr lang="fr-FR" sz="2800" dirty="0" smtClean="0">
                <a:solidFill>
                  <a:srgbClr val="0033CC"/>
                </a:solidFill>
                <a:latin typeface="Times New Roman" pitchFamily="18" charset="0"/>
              </a:rPr>
              <a:t> </a:t>
            </a:r>
            <a:r>
              <a:rPr lang="fr-FR" sz="2800" dirty="0" smtClean="0">
                <a:solidFill>
                  <a:srgbClr val="0033CC"/>
                </a:solidFill>
                <a:latin typeface="Times New Roman" pitchFamily="18" charset="0"/>
              </a:rPr>
              <a:t>Shift </a:t>
            </a:r>
            <a:r>
              <a:rPr lang="fr-FR" sz="2800" dirty="0" err="1" smtClean="0">
                <a:solidFill>
                  <a:srgbClr val="0033CC"/>
                </a:solidFill>
                <a:latin typeface="Times New Roman" pitchFamily="18" charset="0"/>
              </a:rPr>
              <a:t>Keying</a:t>
            </a:r>
            <a:endParaRPr lang="fr-FR" sz="2800" dirty="0" smtClean="0">
              <a:solidFill>
                <a:srgbClr val="0033CC"/>
              </a:solidFill>
              <a:latin typeface="Times New Roman" pitchFamily="18" charset="0"/>
            </a:endParaRPr>
          </a:p>
          <a:p>
            <a:pPr lvl="1">
              <a:buClr>
                <a:schemeClr val="tx1"/>
              </a:buClr>
              <a:buSzPct val="117000"/>
              <a:buFont typeface="Wingdings" pitchFamily="2" charset="2"/>
              <a:buChar char="ü"/>
            </a:pPr>
            <a:r>
              <a:rPr lang="en-US" sz="2800" dirty="0" smtClean="0">
                <a:solidFill>
                  <a:srgbClr val="0033CC"/>
                </a:solidFill>
                <a:latin typeface="Times New Roman" pitchFamily="18" charset="0"/>
              </a:rPr>
              <a:t>Phase Shift Keying</a:t>
            </a:r>
          </a:p>
          <a:p>
            <a:pPr algn="just" eaLnBrk="1" hangingPunct="1">
              <a:defRPr/>
            </a:pPr>
            <a:endParaRPr lang="en-US" sz="2800" i="1" dirty="0">
              <a:effectLst>
                <a:outerShdw blurRad="38100" dist="38100" dir="2700000" algn="tl">
                  <a:srgbClr val="C0C0C0"/>
                </a:outerShdw>
              </a:effectLst>
              <a:latin typeface="Times New Roman" pitchFamily="18"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9EADB8BE-C7B3-45FE-A0E7-4820C0ED3499}"/>
              </a:ext>
            </a:extLst>
          </p:cNvPr>
          <p:cNvSpPr>
            <a:spLocks noGrp="1"/>
          </p:cNvSpPr>
          <p:nvPr>
            <p:ph type="title"/>
          </p:nvPr>
        </p:nvSpPr>
        <p:spPr/>
        <p:txBody>
          <a:bodyPr/>
          <a:lstStyle/>
          <a:p>
            <a:r>
              <a:rPr lang="en-US" dirty="0">
                <a:latin typeface="+mj-lt"/>
              </a:rPr>
              <a:t>Amplitude Shift Keying (ASK)</a:t>
            </a:r>
          </a:p>
        </p:txBody>
      </p:sp>
      <p:sp>
        <p:nvSpPr>
          <p:cNvPr id="8" name="Content Placeholder 2">
            <a:extLst>
              <a:ext uri="{FF2B5EF4-FFF2-40B4-BE49-F238E27FC236}">
                <a16:creationId xmlns:a16="http://schemas.microsoft.com/office/drawing/2014/main" xmlns="" id="{7FAEA6A5-BBAD-4D40-8C38-B02CFBC8F971}"/>
              </a:ext>
            </a:extLst>
          </p:cNvPr>
          <p:cNvSpPr>
            <a:spLocks noGrp="1"/>
          </p:cNvSpPr>
          <p:nvPr>
            <p:ph sz="quarter" idx="11"/>
          </p:nvPr>
        </p:nvSpPr>
        <p:spPr/>
        <p:txBody>
          <a:bodyPr/>
          <a:lstStyle/>
          <a:p>
            <a:pPr>
              <a:defRPr/>
            </a:pPr>
            <a:r>
              <a:rPr lang="en-US" dirty="0"/>
              <a:t>In amplitude shift keying, the amplitude of the carrier signal is varied to create signal elements.</a:t>
            </a:r>
          </a:p>
        </p:txBody>
      </p:sp>
      <p:sp>
        <p:nvSpPr>
          <p:cNvPr id="2" name="Slide Number Placeholder 3">
            <a:extLst>
              <a:ext uri="{FF2B5EF4-FFF2-40B4-BE49-F238E27FC236}">
                <a16:creationId xmlns:a16="http://schemas.microsoft.com/office/drawing/2014/main" xmlns="" id="{DD920552-103F-4AB5-B4D0-E94DBA7BF4BC}"/>
              </a:ext>
            </a:extLst>
          </p:cNvPr>
          <p:cNvSpPr>
            <a:spLocks noGrp="1"/>
          </p:cNvSpPr>
          <p:nvPr>
            <p:ph type="sldNum" sz="quarter" idx="10"/>
          </p:nvPr>
        </p:nvSpPr>
        <p:spPr/>
        <p:txBody>
          <a:bodyPr/>
          <a:lstStyle/>
          <a:p>
            <a:fld id="{68151E55-6873-49E2-B8D5-2F265E6F1973}" type="slidenum">
              <a:rPr lang="en-US" smtClean="0">
                <a:latin typeface="+mj-lt"/>
              </a:rPr>
              <a:pPr/>
              <a:t>87</a:t>
            </a:fld>
            <a:endParaRPr lang="en-US">
              <a:latin typeface="+mj-lt"/>
            </a:endParaRPr>
          </a:p>
        </p:txBody>
      </p:sp>
      <p:pic>
        <p:nvPicPr>
          <p:cNvPr id="5" name="Picture 2" descr="A graph of amplitude versus time and a bandwidth graph depicts the binary amplitude shift keying method.">
            <a:extLst>
              <a:ext uri="{FF2B5EF4-FFF2-40B4-BE49-F238E27FC236}">
                <a16:creationId xmlns:a16="http://schemas.microsoft.com/office/drawing/2014/main" xmlns="" id="{0ED4A9C1-3A0A-4033-A3C2-56926BC42937}"/>
              </a:ext>
            </a:extLst>
          </p:cNvPr>
          <p:cNvPicPr>
            <a:picLocks noChangeAspect="1" noChangeArrowheads="1"/>
          </p:cNvPicPr>
          <p:nvPr/>
        </p:nvPicPr>
        <p:blipFill>
          <a:blip r:embed="rId2"/>
          <a:stretch>
            <a:fillRect/>
          </a:stretch>
        </p:blipFill>
        <p:spPr bwMode="auto">
          <a:xfrm>
            <a:off x="390543" y="2577173"/>
            <a:ext cx="8362914" cy="23758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4362215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9EADB8BE-C7B3-45FE-A0E7-4820C0ED3499}"/>
              </a:ext>
            </a:extLst>
          </p:cNvPr>
          <p:cNvSpPr>
            <a:spLocks noGrp="1"/>
          </p:cNvSpPr>
          <p:nvPr>
            <p:ph type="title"/>
          </p:nvPr>
        </p:nvSpPr>
        <p:spPr/>
        <p:txBody>
          <a:bodyPr/>
          <a:lstStyle/>
          <a:p>
            <a:r>
              <a:rPr lang="en-US" dirty="0">
                <a:latin typeface="+mj-lt"/>
              </a:rPr>
              <a:t>Frequency Shift Keying</a:t>
            </a:r>
          </a:p>
        </p:txBody>
      </p:sp>
      <p:sp>
        <p:nvSpPr>
          <p:cNvPr id="8" name="Content Placeholder 2">
            <a:extLst>
              <a:ext uri="{FF2B5EF4-FFF2-40B4-BE49-F238E27FC236}">
                <a16:creationId xmlns:a16="http://schemas.microsoft.com/office/drawing/2014/main" xmlns="" id="{7FAEA6A5-BBAD-4D40-8C38-B02CFBC8F971}"/>
              </a:ext>
            </a:extLst>
          </p:cNvPr>
          <p:cNvSpPr>
            <a:spLocks noGrp="1"/>
          </p:cNvSpPr>
          <p:nvPr>
            <p:ph sz="quarter" idx="11"/>
          </p:nvPr>
        </p:nvSpPr>
        <p:spPr/>
        <p:txBody>
          <a:bodyPr/>
          <a:lstStyle/>
          <a:p>
            <a:pPr>
              <a:defRPr/>
            </a:pPr>
            <a:r>
              <a:rPr lang="en-US" dirty="0"/>
              <a:t>In frequency shift keying, the frequency of the carrier signal is varied to represent data.</a:t>
            </a:r>
          </a:p>
        </p:txBody>
      </p:sp>
      <p:sp>
        <p:nvSpPr>
          <p:cNvPr id="2" name="Slide Number Placeholder 3">
            <a:extLst>
              <a:ext uri="{FF2B5EF4-FFF2-40B4-BE49-F238E27FC236}">
                <a16:creationId xmlns:a16="http://schemas.microsoft.com/office/drawing/2014/main" xmlns="" id="{DD920552-103F-4AB5-B4D0-E94DBA7BF4BC}"/>
              </a:ext>
            </a:extLst>
          </p:cNvPr>
          <p:cNvSpPr>
            <a:spLocks noGrp="1"/>
          </p:cNvSpPr>
          <p:nvPr>
            <p:ph type="sldNum" sz="quarter" idx="10"/>
          </p:nvPr>
        </p:nvSpPr>
        <p:spPr/>
        <p:txBody>
          <a:bodyPr/>
          <a:lstStyle/>
          <a:p>
            <a:fld id="{68151E55-6873-49E2-B8D5-2F265E6F1973}" type="slidenum">
              <a:rPr lang="en-US" smtClean="0">
                <a:latin typeface="+mj-lt"/>
              </a:rPr>
              <a:pPr/>
              <a:t>88</a:t>
            </a:fld>
            <a:endParaRPr lang="en-US">
              <a:latin typeface="+mj-lt"/>
            </a:endParaRPr>
          </a:p>
        </p:txBody>
      </p:sp>
      <p:pic>
        <p:nvPicPr>
          <p:cNvPr id="5" name="Picture 2" descr="A graph of amplitude versus time and a bandwidth graph depicts the binary frequency shift keying method.">
            <a:extLst>
              <a:ext uri="{FF2B5EF4-FFF2-40B4-BE49-F238E27FC236}">
                <a16:creationId xmlns:a16="http://schemas.microsoft.com/office/drawing/2014/main" xmlns="" id="{0ED4A9C1-3A0A-4033-A3C2-56926BC42937}"/>
              </a:ext>
            </a:extLst>
          </p:cNvPr>
          <p:cNvPicPr>
            <a:picLocks noChangeAspect="1" noChangeArrowheads="1"/>
          </p:cNvPicPr>
          <p:nvPr/>
        </p:nvPicPr>
        <p:blipFill>
          <a:blip r:embed="rId2"/>
          <a:stretch>
            <a:fillRect/>
          </a:stretch>
        </p:blipFill>
        <p:spPr bwMode="auto">
          <a:xfrm>
            <a:off x="235104" y="2438400"/>
            <a:ext cx="8673792" cy="2743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88080232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9EADB8BE-C7B3-45FE-A0E7-4820C0ED3499}"/>
              </a:ext>
            </a:extLst>
          </p:cNvPr>
          <p:cNvSpPr>
            <a:spLocks noGrp="1"/>
          </p:cNvSpPr>
          <p:nvPr>
            <p:ph type="title"/>
          </p:nvPr>
        </p:nvSpPr>
        <p:spPr/>
        <p:txBody>
          <a:bodyPr/>
          <a:lstStyle/>
          <a:p>
            <a:r>
              <a:rPr lang="en-US" dirty="0">
                <a:latin typeface="+mj-lt"/>
              </a:rPr>
              <a:t>Phase Shift Keying</a:t>
            </a:r>
          </a:p>
        </p:txBody>
      </p:sp>
      <p:sp>
        <p:nvSpPr>
          <p:cNvPr id="8" name="Content Placeholder 2">
            <a:extLst>
              <a:ext uri="{FF2B5EF4-FFF2-40B4-BE49-F238E27FC236}">
                <a16:creationId xmlns:a16="http://schemas.microsoft.com/office/drawing/2014/main" xmlns="" id="{7FAEA6A5-BBAD-4D40-8C38-B02CFBC8F971}"/>
              </a:ext>
            </a:extLst>
          </p:cNvPr>
          <p:cNvSpPr>
            <a:spLocks noGrp="1"/>
          </p:cNvSpPr>
          <p:nvPr>
            <p:ph sz="quarter" idx="11"/>
          </p:nvPr>
        </p:nvSpPr>
        <p:spPr/>
        <p:txBody>
          <a:bodyPr/>
          <a:lstStyle/>
          <a:p>
            <a:pPr>
              <a:defRPr/>
            </a:pPr>
            <a:r>
              <a:rPr lang="en-US" dirty="0"/>
              <a:t>In phase shift keying, the phase of the carrier signal is varied to represent data.</a:t>
            </a:r>
          </a:p>
        </p:txBody>
      </p:sp>
      <p:sp>
        <p:nvSpPr>
          <p:cNvPr id="2" name="Slide Number Placeholder 3">
            <a:extLst>
              <a:ext uri="{FF2B5EF4-FFF2-40B4-BE49-F238E27FC236}">
                <a16:creationId xmlns:a16="http://schemas.microsoft.com/office/drawing/2014/main" xmlns="" id="{DD920552-103F-4AB5-B4D0-E94DBA7BF4BC}"/>
              </a:ext>
            </a:extLst>
          </p:cNvPr>
          <p:cNvSpPr>
            <a:spLocks noGrp="1"/>
          </p:cNvSpPr>
          <p:nvPr>
            <p:ph type="sldNum" sz="quarter" idx="10"/>
          </p:nvPr>
        </p:nvSpPr>
        <p:spPr/>
        <p:txBody>
          <a:bodyPr/>
          <a:lstStyle/>
          <a:p>
            <a:fld id="{68151E55-6873-49E2-B8D5-2F265E6F1973}" type="slidenum">
              <a:rPr lang="en-US" smtClean="0">
                <a:latin typeface="+mj-lt"/>
              </a:rPr>
              <a:pPr/>
              <a:t>89</a:t>
            </a:fld>
            <a:endParaRPr lang="en-US">
              <a:latin typeface="+mj-lt"/>
            </a:endParaRPr>
          </a:p>
        </p:txBody>
      </p:sp>
      <p:pic>
        <p:nvPicPr>
          <p:cNvPr id="5" name="Picture 2" descr="A graph of amplitude versus time and a bandwidth graph depicts the binary phase-shift keying method.">
            <a:extLst>
              <a:ext uri="{FF2B5EF4-FFF2-40B4-BE49-F238E27FC236}">
                <a16:creationId xmlns:a16="http://schemas.microsoft.com/office/drawing/2014/main" xmlns="" id="{0ED4A9C1-3A0A-4033-A3C2-56926BC42937}"/>
              </a:ext>
            </a:extLst>
          </p:cNvPr>
          <p:cNvPicPr>
            <a:picLocks noChangeAspect="1" noChangeArrowheads="1"/>
          </p:cNvPicPr>
          <p:nvPr/>
        </p:nvPicPr>
        <p:blipFill>
          <a:blip r:embed="rId2"/>
          <a:stretch>
            <a:fillRect/>
          </a:stretch>
        </p:blipFill>
        <p:spPr bwMode="auto">
          <a:xfrm>
            <a:off x="235104" y="2377995"/>
            <a:ext cx="8673792" cy="23464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910973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3"/>
          <p:cNvSpPr>
            <a:spLocks noGrp="1" noChangeArrowheads="1"/>
          </p:cNvSpPr>
          <p:nvPr>
            <p:ph type="sldNum" sz="quarter" idx="10"/>
          </p:nvPr>
        </p:nvSpPr>
        <p:spPr>
          <a:noFill/>
        </p:spPr>
        <p:txBody>
          <a:bodyPr/>
          <a:lstStyle/>
          <a:p>
            <a:r>
              <a:rPr lang="en-US" altLang="en-US" dirty="0"/>
              <a:t>3.</a:t>
            </a:r>
            <a:fld id="{CE99F283-C6DE-4090-B143-52E3CDE2D572}" type="slidenum">
              <a:rPr lang="en-US" altLang="en-US"/>
              <a:pPr/>
              <a:t>9</a:t>
            </a:fld>
            <a:endParaRPr lang="en-US" altLang="en-US" dirty="0"/>
          </a:p>
        </p:txBody>
      </p:sp>
      <p:sp>
        <p:nvSpPr>
          <p:cNvPr id="11267" name="Rectangle 14"/>
          <p:cNvSpPr>
            <a:spLocks noChangeArrowheads="1"/>
          </p:cNvSpPr>
          <p:nvPr/>
        </p:nvSpPr>
        <p:spPr bwMode="auto">
          <a:xfrm>
            <a:off x="152400" y="133350"/>
            <a:ext cx="8153400" cy="400050"/>
          </a:xfrm>
          <a:prstGeom prst="rect">
            <a:avLst/>
          </a:prstGeom>
          <a:solidFill>
            <a:schemeClr val="bg1"/>
          </a:solidFill>
          <a:ln w="9525">
            <a:noFill/>
            <a:miter lim="800000"/>
            <a:headEnd/>
            <a:tailEnd/>
          </a:ln>
        </p:spPr>
        <p:txBody>
          <a:bodyPr anchor="ctr">
            <a:spAutoFit/>
          </a:bodyPr>
          <a:lstStyle/>
          <a:p>
            <a:pPr eaLnBrk="0" hangingPunct="0"/>
            <a:r>
              <a:rPr lang="en-US" altLang="en-US" sz="2000" dirty="0">
                <a:solidFill>
                  <a:srgbClr val="FF0000"/>
                </a:solidFill>
                <a:latin typeface="Times-BoldItalic"/>
              </a:rPr>
              <a:t>Figure 3.4:  </a:t>
            </a:r>
            <a:r>
              <a:rPr lang="en-US" altLang="en-US" sz="2000" dirty="0">
                <a:latin typeface="Times-BoldItalic"/>
              </a:rPr>
              <a:t>Two signals with two different amplitudes</a:t>
            </a:r>
          </a:p>
        </p:txBody>
      </p:sp>
      <p:pic>
        <p:nvPicPr>
          <p:cNvPr id="2050" name="Picture 2"/>
          <p:cNvPicPr>
            <a:picLocks noChangeAspect="1" noChangeArrowheads="1"/>
          </p:cNvPicPr>
          <p:nvPr/>
        </p:nvPicPr>
        <p:blipFill>
          <a:blip r:embed="rId3"/>
          <a:srcRect/>
          <a:stretch>
            <a:fillRect/>
          </a:stretch>
        </p:blipFill>
        <p:spPr bwMode="auto">
          <a:xfrm>
            <a:off x="644525" y="1003300"/>
            <a:ext cx="8194675" cy="5321300"/>
          </a:xfrm>
          <a:prstGeom prst="rect">
            <a:avLst/>
          </a:prstGeom>
          <a:noFill/>
          <a:ln w="9525">
            <a:noFill/>
            <a:miter lim="800000"/>
            <a:headEnd/>
            <a:tailEnd/>
          </a:ln>
        </p:spPr>
      </p:pic>
      <p:pic>
        <p:nvPicPr>
          <p:cNvPr id="2051" name="Picture 3"/>
          <p:cNvPicPr>
            <a:picLocks noChangeAspect="1" noChangeArrowheads="1"/>
          </p:cNvPicPr>
          <p:nvPr/>
        </p:nvPicPr>
        <p:blipFill>
          <a:blip r:embed="rId4"/>
          <a:srcRect/>
          <a:stretch>
            <a:fillRect/>
          </a:stretch>
        </p:blipFill>
        <p:spPr bwMode="auto">
          <a:xfrm>
            <a:off x="1803400" y="4572000"/>
            <a:ext cx="1316038" cy="952500"/>
          </a:xfrm>
          <a:prstGeom prst="rect">
            <a:avLst/>
          </a:prstGeom>
          <a:noFill/>
          <a:ln w="9525">
            <a:noFill/>
            <a:miter lim="800000"/>
            <a:headEnd/>
            <a:tailEnd/>
          </a:ln>
        </p:spPr>
      </p:pic>
      <p:pic>
        <p:nvPicPr>
          <p:cNvPr id="6" name="Picture 3"/>
          <p:cNvPicPr>
            <a:picLocks noChangeAspect="1" noChangeArrowheads="1"/>
          </p:cNvPicPr>
          <p:nvPr/>
        </p:nvPicPr>
        <p:blipFill>
          <a:blip r:embed="rId4"/>
          <a:srcRect/>
          <a:stretch>
            <a:fillRect/>
          </a:stretch>
        </p:blipFill>
        <p:spPr bwMode="auto">
          <a:xfrm>
            <a:off x="1790700" y="1257300"/>
            <a:ext cx="1314450" cy="9525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6"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80">
                                          <p:stCondLst>
                                            <p:cond delay="0"/>
                                          </p:stCondLst>
                                        </p:cTn>
                                        <p:tgtEl>
                                          <p:spTgt spid="6"/>
                                        </p:tgtEl>
                                      </p:cBhvr>
                                    </p:animEffect>
                                    <p:anim calcmode="lin" valueType="num">
                                      <p:cBhvr>
                                        <p:cTn id="12"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7" dur="26">
                                          <p:stCondLst>
                                            <p:cond delay="650"/>
                                          </p:stCondLst>
                                        </p:cTn>
                                        <p:tgtEl>
                                          <p:spTgt spid="6"/>
                                        </p:tgtEl>
                                      </p:cBhvr>
                                      <p:to x="100000" y="60000"/>
                                    </p:animScale>
                                    <p:animScale>
                                      <p:cBhvr>
                                        <p:cTn id="18" dur="166" decel="50000">
                                          <p:stCondLst>
                                            <p:cond delay="676"/>
                                          </p:stCondLst>
                                        </p:cTn>
                                        <p:tgtEl>
                                          <p:spTgt spid="6"/>
                                        </p:tgtEl>
                                      </p:cBhvr>
                                      <p:to x="100000" y="100000"/>
                                    </p:animScale>
                                    <p:animScale>
                                      <p:cBhvr>
                                        <p:cTn id="19" dur="26">
                                          <p:stCondLst>
                                            <p:cond delay="1312"/>
                                          </p:stCondLst>
                                        </p:cTn>
                                        <p:tgtEl>
                                          <p:spTgt spid="6"/>
                                        </p:tgtEl>
                                      </p:cBhvr>
                                      <p:to x="100000" y="80000"/>
                                    </p:animScale>
                                    <p:animScale>
                                      <p:cBhvr>
                                        <p:cTn id="20" dur="166" decel="50000">
                                          <p:stCondLst>
                                            <p:cond delay="1338"/>
                                          </p:stCondLst>
                                        </p:cTn>
                                        <p:tgtEl>
                                          <p:spTgt spid="6"/>
                                        </p:tgtEl>
                                      </p:cBhvr>
                                      <p:to x="100000" y="100000"/>
                                    </p:animScale>
                                    <p:animScale>
                                      <p:cBhvr>
                                        <p:cTn id="21" dur="26">
                                          <p:stCondLst>
                                            <p:cond delay="1642"/>
                                          </p:stCondLst>
                                        </p:cTn>
                                        <p:tgtEl>
                                          <p:spTgt spid="6"/>
                                        </p:tgtEl>
                                      </p:cBhvr>
                                      <p:to x="100000" y="90000"/>
                                    </p:animScale>
                                    <p:animScale>
                                      <p:cBhvr>
                                        <p:cTn id="22" dur="166" decel="50000">
                                          <p:stCondLst>
                                            <p:cond delay="1668"/>
                                          </p:stCondLst>
                                        </p:cTn>
                                        <p:tgtEl>
                                          <p:spTgt spid="6"/>
                                        </p:tgtEl>
                                      </p:cBhvr>
                                      <p:to x="100000" y="100000"/>
                                    </p:animScale>
                                    <p:animScale>
                                      <p:cBhvr>
                                        <p:cTn id="23" dur="26">
                                          <p:stCondLst>
                                            <p:cond delay="1808"/>
                                          </p:stCondLst>
                                        </p:cTn>
                                        <p:tgtEl>
                                          <p:spTgt spid="6"/>
                                        </p:tgtEl>
                                      </p:cBhvr>
                                      <p:to x="100000" y="95000"/>
                                    </p:animScale>
                                    <p:animScale>
                                      <p:cBhvr>
                                        <p:cTn id="24" dur="166" decel="50000">
                                          <p:stCondLst>
                                            <p:cond delay="1834"/>
                                          </p:stCondLst>
                                        </p:cTn>
                                        <p:tgtEl>
                                          <p:spTgt spid="6"/>
                                        </p:tgtEl>
                                      </p:cBhvr>
                                      <p:to x="100000" y="100000"/>
                                    </p:animScale>
                                  </p:childTnLst>
                                </p:cTn>
                              </p:par>
                            </p:childTnLst>
                          </p:cTn>
                        </p:par>
                      </p:childTnLst>
                    </p:cTn>
                  </p:par>
                  <p:par>
                    <p:cTn id="25" fill="hold" nodeType="clickPar">
                      <p:stCondLst>
                        <p:cond delay="indefinite"/>
                      </p:stCondLst>
                      <p:childTnLst>
                        <p:par>
                          <p:cTn id="26" fill="hold" nodeType="withGroup">
                            <p:stCondLst>
                              <p:cond delay="0"/>
                            </p:stCondLst>
                            <p:childTnLst>
                              <p:par>
                                <p:cTn id="27" presetID="26" presetClass="entr" presetSubtype="0" fill="hold" nodeType="clickEffect">
                                  <p:stCondLst>
                                    <p:cond delay="0"/>
                                  </p:stCondLst>
                                  <p:childTnLst>
                                    <p:set>
                                      <p:cBhvr>
                                        <p:cTn id="28" dur="1" fill="hold">
                                          <p:stCondLst>
                                            <p:cond delay="0"/>
                                          </p:stCondLst>
                                        </p:cTn>
                                        <p:tgtEl>
                                          <p:spTgt spid="2051"/>
                                        </p:tgtEl>
                                        <p:attrNameLst>
                                          <p:attrName>style.visibility</p:attrName>
                                        </p:attrNameLst>
                                      </p:cBhvr>
                                      <p:to>
                                        <p:strVal val="visible"/>
                                      </p:to>
                                    </p:set>
                                    <p:animEffect transition="in" filter="wipe(down)">
                                      <p:cBhvr>
                                        <p:cTn id="29" dur="580">
                                          <p:stCondLst>
                                            <p:cond delay="0"/>
                                          </p:stCondLst>
                                        </p:cTn>
                                        <p:tgtEl>
                                          <p:spTgt spid="2051"/>
                                        </p:tgtEl>
                                      </p:cBhvr>
                                    </p:animEffect>
                                    <p:anim calcmode="lin" valueType="num">
                                      <p:cBhvr>
                                        <p:cTn id="30" dur="1822" tmFilter="0,0; 0.14,0.36; 0.43,0.73; 0.71,0.91; 1.0,1.0">
                                          <p:stCondLst>
                                            <p:cond delay="0"/>
                                          </p:stCondLst>
                                        </p:cTn>
                                        <p:tgtEl>
                                          <p:spTgt spid="2051"/>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2051"/>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2051"/>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2051"/>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2051"/>
                                        </p:tgtEl>
                                        <p:attrNameLst>
                                          <p:attrName>ppt_y</p:attrName>
                                        </p:attrNameLst>
                                      </p:cBhvr>
                                      <p:tavLst>
                                        <p:tav tm="0" fmla="#ppt_y-sin(pi*$)/81">
                                          <p:val>
                                            <p:fltVal val="0"/>
                                          </p:val>
                                        </p:tav>
                                        <p:tav tm="100000">
                                          <p:val>
                                            <p:fltVal val="1"/>
                                          </p:val>
                                        </p:tav>
                                      </p:tavLst>
                                    </p:anim>
                                    <p:animScale>
                                      <p:cBhvr>
                                        <p:cTn id="35" dur="26">
                                          <p:stCondLst>
                                            <p:cond delay="650"/>
                                          </p:stCondLst>
                                        </p:cTn>
                                        <p:tgtEl>
                                          <p:spTgt spid="2051"/>
                                        </p:tgtEl>
                                      </p:cBhvr>
                                      <p:to x="100000" y="60000"/>
                                    </p:animScale>
                                    <p:animScale>
                                      <p:cBhvr>
                                        <p:cTn id="36" dur="166" decel="50000">
                                          <p:stCondLst>
                                            <p:cond delay="676"/>
                                          </p:stCondLst>
                                        </p:cTn>
                                        <p:tgtEl>
                                          <p:spTgt spid="2051"/>
                                        </p:tgtEl>
                                      </p:cBhvr>
                                      <p:to x="100000" y="100000"/>
                                    </p:animScale>
                                    <p:animScale>
                                      <p:cBhvr>
                                        <p:cTn id="37" dur="26">
                                          <p:stCondLst>
                                            <p:cond delay="1312"/>
                                          </p:stCondLst>
                                        </p:cTn>
                                        <p:tgtEl>
                                          <p:spTgt spid="2051"/>
                                        </p:tgtEl>
                                      </p:cBhvr>
                                      <p:to x="100000" y="80000"/>
                                    </p:animScale>
                                    <p:animScale>
                                      <p:cBhvr>
                                        <p:cTn id="38" dur="166" decel="50000">
                                          <p:stCondLst>
                                            <p:cond delay="1338"/>
                                          </p:stCondLst>
                                        </p:cTn>
                                        <p:tgtEl>
                                          <p:spTgt spid="2051"/>
                                        </p:tgtEl>
                                      </p:cBhvr>
                                      <p:to x="100000" y="100000"/>
                                    </p:animScale>
                                    <p:animScale>
                                      <p:cBhvr>
                                        <p:cTn id="39" dur="26">
                                          <p:stCondLst>
                                            <p:cond delay="1642"/>
                                          </p:stCondLst>
                                        </p:cTn>
                                        <p:tgtEl>
                                          <p:spTgt spid="2051"/>
                                        </p:tgtEl>
                                      </p:cBhvr>
                                      <p:to x="100000" y="90000"/>
                                    </p:animScale>
                                    <p:animScale>
                                      <p:cBhvr>
                                        <p:cTn id="40" dur="166" decel="50000">
                                          <p:stCondLst>
                                            <p:cond delay="1668"/>
                                          </p:stCondLst>
                                        </p:cTn>
                                        <p:tgtEl>
                                          <p:spTgt spid="2051"/>
                                        </p:tgtEl>
                                      </p:cBhvr>
                                      <p:to x="100000" y="100000"/>
                                    </p:animScale>
                                    <p:animScale>
                                      <p:cBhvr>
                                        <p:cTn id="41" dur="26">
                                          <p:stCondLst>
                                            <p:cond delay="1808"/>
                                          </p:stCondLst>
                                        </p:cTn>
                                        <p:tgtEl>
                                          <p:spTgt spid="2051"/>
                                        </p:tgtEl>
                                      </p:cBhvr>
                                      <p:to x="100000" y="95000"/>
                                    </p:animScale>
                                    <p:animScale>
                                      <p:cBhvr>
                                        <p:cTn id="42" dur="166" decel="50000">
                                          <p:stCondLst>
                                            <p:cond delay="1834"/>
                                          </p:stCondLst>
                                        </p:cTn>
                                        <p:tgtEl>
                                          <p:spTgt spid="205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9EADB8BE-C7B3-45FE-A0E7-4820C0ED3499}"/>
              </a:ext>
            </a:extLst>
          </p:cNvPr>
          <p:cNvSpPr>
            <a:spLocks noGrp="1"/>
          </p:cNvSpPr>
          <p:nvPr>
            <p:ph type="title"/>
          </p:nvPr>
        </p:nvSpPr>
        <p:spPr/>
        <p:txBody>
          <a:bodyPr/>
          <a:lstStyle/>
          <a:p>
            <a:r>
              <a:rPr lang="en-US" dirty="0">
                <a:latin typeface="+mj-lt"/>
              </a:rPr>
              <a:t>2.4.2 Analog-to-Analog Conversion</a:t>
            </a:r>
          </a:p>
        </p:txBody>
      </p:sp>
      <p:sp>
        <p:nvSpPr>
          <p:cNvPr id="8" name="Content Placeholder 2">
            <a:extLst>
              <a:ext uri="{FF2B5EF4-FFF2-40B4-BE49-F238E27FC236}">
                <a16:creationId xmlns:a16="http://schemas.microsoft.com/office/drawing/2014/main" xmlns="" id="{7FAEA6A5-BBAD-4D40-8C38-B02CFBC8F971}"/>
              </a:ext>
            </a:extLst>
          </p:cNvPr>
          <p:cNvSpPr>
            <a:spLocks noGrp="1"/>
          </p:cNvSpPr>
          <p:nvPr>
            <p:ph sz="quarter" idx="11"/>
          </p:nvPr>
        </p:nvSpPr>
        <p:spPr/>
        <p:txBody>
          <a:bodyPr/>
          <a:lstStyle/>
          <a:p>
            <a:pPr>
              <a:defRPr/>
            </a:pPr>
            <a:r>
              <a:rPr lang="en-US" dirty="0"/>
              <a:t>Analog-to-analog conversion, or analog modulation, is the representation of analog information by an analog signal. </a:t>
            </a:r>
            <a:endParaRPr lang="en-US" dirty="0" smtClean="0"/>
          </a:p>
          <a:p>
            <a:pPr>
              <a:defRPr/>
            </a:pPr>
            <a:r>
              <a:rPr lang="en-US" dirty="0" smtClean="0"/>
              <a:t>One </a:t>
            </a:r>
            <a:r>
              <a:rPr lang="en-US" dirty="0"/>
              <a:t>may ask why we need to modulate an analog signal; it is already analog. </a:t>
            </a:r>
            <a:endParaRPr lang="en-US" dirty="0" smtClean="0"/>
          </a:p>
          <a:p>
            <a:pPr>
              <a:defRPr/>
            </a:pPr>
            <a:r>
              <a:rPr lang="en-US" dirty="0" smtClean="0"/>
              <a:t>Modulation </a:t>
            </a:r>
            <a:r>
              <a:rPr lang="en-US" dirty="0"/>
              <a:t>is needed if the medium is bandpass in nature or if only a bandpass channel is available to us.</a:t>
            </a:r>
          </a:p>
        </p:txBody>
      </p:sp>
      <p:sp>
        <p:nvSpPr>
          <p:cNvPr id="2" name="Slide Number Placeholder 3">
            <a:extLst>
              <a:ext uri="{FF2B5EF4-FFF2-40B4-BE49-F238E27FC236}">
                <a16:creationId xmlns:a16="http://schemas.microsoft.com/office/drawing/2014/main" xmlns="" id="{DD920552-103F-4AB5-B4D0-E94DBA7BF4BC}"/>
              </a:ext>
            </a:extLst>
          </p:cNvPr>
          <p:cNvSpPr>
            <a:spLocks noGrp="1"/>
          </p:cNvSpPr>
          <p:nvPr>
            <p:ph type="sldNum" sz="quarter" idx="10"/>
          </p:nvPr>
        </p:nvSpPr>
        <p:spPr/>
        <p:txBody>
          <a:bodyPr/>
          <a:lstStyle/>
          <a:p>
            <a:fld id="{68151E55-6873-49E2-B8D5-2F265E6F1973}" type="slidenum">
              <a:rPr lang="en-US" smtClean="0">
                <a:latin typeface="+mj-lt"/>
              </a:rPr>
              <a:pPr/>
              <a:t>90</a:t>
            </a:fld>
            <a:endParaRPr lang="en-US">
              <a:latin typeface="+mj-lt"/>
            </a:endParaRPr>
          </a:p>
        </p:txBody>
      </p:sp>
    </p:spTree>
    <p:extLst>
      <p:ext uri="{BB962C8B-B14F-4D97-AF65-F5344CB8AC3E}">
        <p14:creationId xmlns:p14="http://schemas.microsoft.com/office/powerpoint/2010/main" xmlns="" val="7442290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9EADB8BE-C7B3-45FE-A0E7-4820C0ED3499}"/>
              </a:ext>
            </a:extLst>
          </p:cNvPr>
          <p:cNvSpPr>
            <a:spLocks noGrp="1"/>
          </p:cNvSpPr>
          <p:nvPr>
            <p:ph type="title"/>
          </p:nvPr>
        </p:nvSpPr>
        <p:spPr/>
        <p:txBody>
          <a:bodyPr/>
          <a:lstStyle/>
          <a:p>
            <a:r>
              <a:rPr lang="en-US" dirty="0">
                <a:latin typeface="+mj-lt"/>
              </a:rPr>
              <a:t>Amplitude Modulation (AM)</a:t>
            </a:r>
          </a:p>
        </p:txBody>
      </p:sp>
      <p:sp>
        <p:nvSpPr>
          <p:cNvPr id="8" name="Content Placeholder 2">
            <a:extLst>
              <a:ext uri="{FF2B5EF4-FFF2-40B4-BE49-F238E27FC236}">
                <a16:creationId xmlns:a16="http://schemas.microsoft.com/office/drawing/2014/main" xmlns="" id="{7FAEA6A5-BBAD-4D40-8C38-B02CFBC8F971}"/>
              </a:ext>
            </a:extLst>
          </p:cNvPr>
          <p:cNvSpPr>
            <a:spLocks noGrp="1"/>
          </p:cNvSpPr>
          <p:nvPr>
            <p:ph sz="quarter" idx="11"/>
          </p:nvPr>
        </p:nvSpPr>
        <p:spPr/>
        <p:txBody>
          <a:bodyPr/>
          <a:lstStyle/>
          <a:p>
            <a:pPr>
              <a:defRPr/>
            </a:pPr>
            <a:r>
              <a:rPr lang="en-US" dirty="0"/>
              <a:t>In amplitude modulation, the amplitude of the carrier signal changes to follow the changes in modulating signal.</a:t>
            </a:r>
          </a:p>
        </p:txBody>
      </p:sp>
      <p:sp>
        <p:nvSpPr>
          <p:cNvPr id="2" name="Slide Number Placeholder 3">
            <a:extLst>
              <a:ext uri="{FF2B5EF4-FFF2-40B4-BE49-F238E27FC236}">
                <a16:creationId xmlns:a16="http://schemas.microsoft.com/office/drawing/2014/main" xmlns="" id="{DD920552-103F-4AB5-B4D0-E94DBA7BF4BC}"/>
              </a:ext>
            </a:extLst>
          </p:cNvPr>
          <p:cNvSpPr>
            <a:spLocks noGrp="1"/>
          </p:cNvSpPr>
          <p:nvPr>
            <p:ph type="sldNum" sz="quarter" idx="10"/>
          </p:nvPr>
        </p:nvSpPr>
        <p:spPr/>
        <p:txBody>
          <a:bodyPr/>
          <a:lstStyle/>
          <a:p>
            <a:fld id="{68151E55-6873-49E2-B8D5-2F265E6F1973}" type="slidenum">
              <a:rPr lang="en-US" smtClean="0">
                <a:latin typeface="+mj-lt"/>
              </a:rPr>
              <a:pPr/>
              <a:t>91</a:t>
            </a:fld>
            <a:endParaRPr lang="en-US">
              <a:latin typeface="+mj-lt"/>
            </a:endParaRPr>
          </a:p>
        </p:txBody>
      </p:sp>
      <p:pic>
        <p:nvPicPr>
          <p:cNvPr id="5" name="Picture 2" descr="An illustration depicts the amplitude modulation technique with waveforms. ">
            <a:extLst>
              <a:ext uri="{FF2B5EF4-FFF2-40B4-BE49-F238E27FC236}">
                <a16:creationId xmlns:a16="http://schemas.microsoft.com/office/drawing/2014/main" xmlns="" id="{0ED4A9C1-3A0A-4033-A3C2-56926BC42937}"/>
              </a:ext>
            </a:extLst>
          </p:cNvPr>
          <p:cNvPicPr>
            <a:picLocks noChangeAspect="1" noChangeArrowheads="1"/>
          </p:cNvPicPr>
          <p:nvPr/>
        </p:nvPicPr>
        <p:blipFill>
          <a:blip r:embed="rId2"/>
          <a:stretch>
            <a:fillRect/>
          </a:stretch>
        </p:blipFill>
        <p:spPr bwMode="auto">
          <a:xfrm>
            <a:off x="304800" y="2362200"/>
            <a:ext cx="8514177" cy="37490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76000384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9EADB8BE-C7B3-45FE-A0E7-4820C0ED3499}"/>
              </a:ext>
            </a:extLst>
          </p:cNvPr>
          <p:cNvSpPr>
            <a:spLocks noGrp="1"/>
          </p:cNvSpPr>
          <p:nvPr>
            <p:ph type="title"/>
          </p:nvPr>
        </p:nvSpPr>
        <p:spPr/>
        <p:txBody>
          <a:bodyPr/>
          <a:lstStyle/>
          <a:p>
            <a:r>
              <a:rPr lang="en-US" dirty="0">
                <a:latin typeface="+mj-lt"/>
              </a:rPr>
              <a:t>Frequency Modulation (FM)</a:t>
            </a:r>
          </a:p>
        </p:txBody>
      </p:sp>
      <p:sp>
        <p:nvSpPr>
          <p:cNvPr id="8" name="Content Placeholder 2">
            <a:extLst>
              <a:ext uri="{FF2B5EF4-FFF2-40B4-BE49-F238E27FC236}">
                <a16:creationId xmlns:a16="http://schemas.microsoft.com/office/drawing/2014/main" xmlns="" id="{7FAEA6A5-BBAD-4D40-8C38-B02CFBC8F971}"/>
              </a:ext>
            </a:extLst>
          </p:cNvPr>
          <p:cNvSpPr>
            <a:spLocks noGrp="1"/>
          </p:cNvSpPr>
          <p:nvPr>
            <p:ph sz="quarter" idx="11"/>
          </p:nvPr>
        </p:nvSpPr>
        <p:spPr/>
        <p:txBody>
          <a:bodyPr/>
          <a:lstStyle/>
          <a:p>
            <a:pPr>
              <a:defRPr/>
            </a:pPr>
            <a:r>
              <a:rPr lang="en-US" dirty="0"/>
              <a:t>In frequency modulation, the frequency of carrier signal changes to follow the changes in the modulating signal.</a:t>
            </a:r>
          </a:p>
        </p:txBody>
      </p:sp>
      <p:sp>
        <p:nvSpPr>
          <p:cNvPr id="2" name="Slide Number Placeholder 3">
            <a:extLst>
              <a:ext uri="{FF2B5EF4-FFF2-40B4-BE49-F238E27FC236}">
                <a16:creationId xmlns:a16="http://schemas.microsoft.com/office/drawing/2014/main" xmlns="" id="{DD920552-103F-4AB5-B4D0-E94DBA7BF4BC}"/>
              </a:ext>
            </a:extLst>
          </p:cNvPr>
          <p:cNvSpPr>
            <a:spLocks noGrp="1"/>
          </p:cNvSpPr>
          <p:nvPr>
            <p:ph type="sldNum" sz="quarter" idx="10"/>
          </p:nvPr>
        </p:nvSpPr>
        <p:spPr/>
        <p:txBody>
          <a:bodyPr/>
          <a:lstStyle/>
          <a:p>
            <a:fld id="{68151E55-6873-49E2-B8D5-2F265E6F1973}" type="slidenum">
              <a:rPr lang="en-US" smtClean="0">
                <a:latin typeface="+mj-lt"/>
              </a:rPr>
              <a:pPr/>
              <a:t>92</a:t>
            </a:fld>
            <a:endParaRPr lang="en-US">
              <a:latin typeface="+mj-lt"/>
            </a:endParaRPr>
          </a:p>
        </p:txBody>
      </p:sp>
      <p:pic>
        <p:nvPicPr>
          <p:cNvPr id="5" name="Picture 2" descr="An illustration depicts the frequency modulation technique with waveforms. ">
            <a:extLst>
              <a:ext uri="{FF2B5EF4-FFF2-40B4-BE49-F238E27FC236}">
                <a16:creationId xmlns:a16="http://schemas.microsoft.com/office/drawing/2014/main" xmlns="" id="{0ED4A9C1-3A0A-4033-A3C2-56926BC42937}"/>
              </a:ext>
            </a:extLst>
          </p:cNvPr>
          <p:cNvPicPr>
            <a:picLocks noChangeAspect="1" noChangeArrowheads="1"/>
          </p:cNvPicPr>
          <p:nvPr/>
        </p:nvPicPr>
        <p:blipFill>
          <a:blip r:embed="rId2"/>
          <a:stretch>
            <a:fillRect/>
          </a:stretch>
        </p:blipFill>
        <p:spPr bwMode="auto">
          <a:xfrm>
            <a:off x="457200" y="2362200"/>
            <a:ext cx="7824675" cy="37490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178284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9EADB8BE-C7B3-45FE-A0E7-4820C0ED3499}"/>
              </a:ext>
            </a:extLst>
          </p:cNvPr>
          <p:cNvSpPr>
            <a:spLocks noGrp="1"/>
          </p:cNvSpPr>
          <p:nvPr>
            <p:ph type="title"/>
          </p:nvPr>
        </p:nvSpPr>
        <p:spPr/>
        <p:txBody>
          <a:bodyPr/>
          <a:lstStyle/>
          <a:p>
            <a:r>
              <a:rPr lang="en-US" dirty="0">
                <a:latin typeface="+mj-lt"/>
              </a:rPr>
              <a:t>Phase Modulation (PM)</a:t>
            </a:r>
          </a:p>
        </p:txBody>
      </p:sp>
      <p:sp>
        <p:nvSpPr>
          <p:cNvPr id="8" name="Content Placeholder 2">
            <a:extLst>
              <a:ext uri="{FF2B5EF4-FFF2-40B4-BE49-F238E27FC236}">
                <a16:creationId xmlns:a16="http://schemas.microsoft.com/office/drawing/2014/main" xmlns="" id="{7FAEA6A5-BBAD-4D40-8C38-B02CFBC8F971}"/>
              </a:ext>
            </a:extLst>
          </p:cNvPr>
          <p:cNvSpPr>
            <a:spLocks noGrp="1"/>
          </p:cNvSpPr>
          <p:nvPr>
            <p:ph sz="quarter" idx="11"/>
          </p:nvPr>
        </p:nvSpPr>
        <p:spPr/>
        <p:txBody>
          <a:bodyPr/>
          <a:lstStyle/>
          <a:p>
            <a:pPr>
              <a:defRPr/>
            </a:pPr>
            <a:r>
              <a:rPr lang="en-US" dirty="0"/>
              <a:t>In phase modulation, the phase of carrier signal changes to follow the changes in the modulating signal.</a:t>
            </a:r>
          </a:p>
        </p:txBody>
      </p:sp>
      <p:sp>
        <p:nvSpPr>
          <p:cNvPr id="2" name="Slide Number Placeholder 3">
            <a:extLst>
              <a:ext uri="{FF2B5EF4-FFF2-40B4-BE49-F238E27FC236}">
                <a16:creationId xmlns:a16="http://schemas.microsoft.com/office/drawing/2014/main" xmlns="" id="{DD920552-103F-4AB5-B4D0-E94DBA7BF4BC}"/>
              </a:ext>
            </a:extLst>
          </p:cNvPr>
          <p:cNvSpPr>
            <a:spLocks noGrp="1"/>
          </p:cNvSpPr>
          <p:nvPr>
            <p:ph type="sldNum" sz="quarter" idx="10"/>
          </p:nvPr>
        </p:nvSpPr>
        <p:spPr/>
        <p:txBody>
          <a:bodyPr/>
          <a:lstStyle/>
          <a:p>
            <a:fld id="{68151E55-6873-49E2-B8D5-2F265E6F1973}" type="slidenum">
              <a:rPr lang="en-US" smtClean="0">
                <a:latin typeface="+mj-lt"/>
              </a:rPr>
              <a:pPr/>
              <a:t>93</a:t>
            </a:fld>
            <a:endParaRPr lang="en-US">
              <a:latin typeface="+mj-lt"/>
            </a:endParaRPr>
          </a:p>
        </p:txBody>
      </p:sp>
      <p:pic>
        <p:nvPicPr>
          <p:cNvPr id="5" name="Picture 2" descr="An illustration depicts the phase modulation technique with waveforms. ">
            <a:extLst>
              <a:ext uri="{FF2B5EF4-FFF2-40B4-BE49-F238E27FC236}">
                <a16:creationId xmlns:a16="http://schemas.microsoft.com/office/drawing/2014/main" xmlns="" id="{0ED4A9C1-3A0A-4033-A3C2-56926BC42937}"/>
              </a:ext>
            </a:extLst>
          </p:cNvPr>
          <p:cNvPicPr>
            <a:picLocks noChangeAspect="1" noChangeArrowheads="1"/>
          </p:cNvPicPr>
          <p:nvPr/>
        </p:nvPicPr>
        <p:blipFill>
          <a:blip r:embed="rId2"/>
          <a:stretch>
            <a:fillRect/>
          </a:stretch>
        </p:blipFill>
        <p:spPr bwMode="auto">
          <a:xfrm>
            <a:off x="533400" y="2346960"/>
            <a:ext cx="7477443" cy="37490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2338626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9EADB8BE-C7B3-45FE-A0E7-4820C0ED3499}"/>
              </a:ext>
            </a:extLst>
          </p:cNvPr>
          <p:cNvSpPr>
            <a:spLocks noGrp="1"/>
          </p:cNvSpPr>
          <p:nvPr>
            <p:ph type="title"/>
          </p:nvPr>
        </p:nvSpPr>
        <p:spPr/>
        <p:txBody>
          <a:bodyPr/>
          <a:lstStyle/>
          <a:p>
            <a:r>
              <a:rPr lang="en-US" i="0" dirty="0">
                <a:latin typeface="+mj-lt"/>
              </a:rPr>
              <a:t>2-5 MULTIPLEXING</a:t>
            </a:r>
          </a:p>
        </p:txBody>
      </p:sp>
      <p:sp>
        <p:nvSpPr>
          <p:cNvPr id="8" name="Content Placeholder 2">
            <a:extLst>
              <a:ext uri="{FF2B5EF4-FFF2-40B4-BE49-F238E27FC236}">
                <a16:creationId xmlns:a16="http://schemas.microsoft.com/office/drawing/2014/main" xmlns="" id="{7FAEA6A5-BBAD-4D40-8C38-B02CFBC8F971}"/>
              </a:ext>
            </a:extLst>
          </p:cNvPr>
          <p:cNvSpPr>
            <a:spLocks noGrp="1"/>
          </p:cNvSpPr>
          <p:nvPr>
            <p:ph sz="quarter" idx="11"/>
          </p:nvPr>
        </p:nvSpPr>
        <p:spPr/>
        <p:txBody>
          <a:bodyPr/>
          <a:lstStyle/>
          <a:p>
            <a:pPr>
              <a:buFont typeface="Wingdings" pitchFamily="2" charset="2"/>
              <a:buChar char="ü"/>
            </a:pPr>
            <a:r>
              <a:rPr lang="en-US" dirty="0" smtClean="0">
                <a:latin typeface="Times-Roman"/>
              </a:rPr>
              <a:t>Multiplexing is a technique used to combine and send the multiple data streams over a single medium. </a:t>
            </a:r>
            <a:endParaRPr lang="en-US" dirty="0" smtClean="0">
              <a:latin typeface="Times-Roman"/>
            </a:endParaRPr>
          </a:p>
          <a:p>
            <a:pPr>
              <a:buFont typeface="Wingdings" pitchFamily="2" charset="2"/>
              <a:buChar char="ü"/>
            </a:pPr>
            <a:r>
              <a:rPr lang="en-US" dirty="0" smtClean="0">
                <a:latin typeface="Times-Roman"/>
              </a:rPr>
              <a:t>The process of combining the data streams is known as multiplexing and hardware used for multiplexing is known as a multiplexer.</a:t>
            </a:r>
          </a:p>
          <a:p>
            <a:pPr>
              <a:buFont typeface="Wingdings" pitchFamily="2" charset="2"/>
              <a:buChar char="ü"/>
            </a:pPr>
            <a:r>
              <a:rPr lang="en-US" dirty="0" smtClean="0">
                <a:latin typeface="Times-Roman"/>
              </a:rPr>
              <a:t>In </a:t>
            </a:r>
            <a:r>
              <a:rPr lang="en-US" dirty="0">
                <a:latin typeface="Times-Roman"/>
              </a:rPr>
              <a:t>real life, we have links with limited bandwidths. Sometimes we need to combine several low-bandwidth channels to make use of one channel with a larger bandwidth. Sometimes we need to expand the bandwidth of a channel to achieve goals such as privacy and anti-jamming.</a:t>
            </a:r>
          </a:p>
        </p:txBody>
      </p:sp>
      <p:sp>
        <p:nvSpPr>
          <p:cNvPr id="2" name="Slide Number Placeholder 3">
            <a:extLst>
              <a:ext uri="{FF2B5EF4-FFF2-40B4-BE49-F238E27FC236}">
                <a16:creationId xmlns:a16="http://schemas.microsoft.com/office/drawing/2014/main" xmlns="" id="{DD920552-103F-4AB5-B4D0-E94DBA7BF4BC}"/>
              </a:ext>
            </a:extLst>
          </p:cNvPr>
          <p:cNvSpPr>
            <a:spLocks noGrp="1"/>
          </p:cNvSpPr>
          <p:nvPr>
            <p:ph type="sldNum" sz="quarter" idx="10"/>
          </p:nvPr>
        </p:nvSpPr>
        <p:spPr/>
        <p:txBody>
          <a:bodyPr/>
          <a:lstStyle/>
          <a:p>
            <a:fld id="{68151E55-6873-49E2-B8D5-2F265E6F1973}" type="slidenum">
              <a:rPr lang="en-US" smtClean="0">
                <a:latin typeface="+mj-lt"/>
              </a:rPr>
              <a:pPr/>
              <a:t>94</a:t>
            </a:fld>
            <a:endParaRPr lang="en-US">
              <a:latin typeface="+mj-lt"/>
            </a:endParaRPr>
          </a:p>
        </p:txBody>
      </p:sp>
    </p:spTree>
    <p:extLst>
      <p:ext uri="{BB962C8B-B14F-4D97-AF65-F5344CB8AC3E}">
        <p14:creationId xmlns:p14="http://schemas.microsoft.com/office/powerpoint/2010/main" xmlns="" val="36443193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9EADB8BE-C7B3-45FE-A0E7-4820C0ED3499}"/>
              </a:ext>
            </a:extLst>
          </p:cNvPr>
          <p:cNvSpPr>
            <a:spLocks noGrp="1"/>
          </p:cNvSpPr>
          <p:nvPr>
            <p:ph type="title"/>
          </p:nvPr>
        </p:nvSpPr>
        <p:spPr/>
        <p:txBody>
          <a:bodyPr/>
          <a:lstStyle/>
          <a:p>
            <a:r>
              <a:rPr lang="en-US" altLang="en-US" dirty="0">
                <a:solidFill>
                  <a:schemeClr val="tx1"/>
                </a:solidFill>
              </a:rPr>
              <a:t>Figure 2.17 Dividing a link into channels</a:t>
            </a:r>
          </a:p>
        </p:txBody>
      </p:sp>
      <p:pic>
        <p:nvPicPr>
          <p:cNvPr id="9" name="Picture 2" descr="An illustration of multiplexer and demultiplexer. ">
            <a:extLst>
              <a:ext uri="{FF2B5EF4-FFF2-40B4-BE49-F238E27FC236}">
                <a16:creationId xmlns:a16="http://schemas.microsoft.com/office/drawing/2014/main" xmlns="" id="{0ED4A9C1-3A0A-4033-A3C2-56926BC42937}"/>
              </a:ext>
            </a:extLst>
          </p:cNvPr>
          <p:cNvPicPr>
            <a:picLocks noChangeAspect="1" noChangeArrowheads="1"/>
          </p:cNvPicPr>
          <p:nvPr/>
        </p:nvPicPr>
        <p:blipFill>
          <a:blip r:embed="rId2"/>
          <a:stretch>
            <a:fillRect/>
          </a:stretch>
        </p:blipFill>
        <p:spPr bwMode="auto">
          <a:xfrm>
            <a:off x="304800" y="2057400"/>
            <a:ext cx="8502158" cy="19202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 Placeholder 3">
            <a:extLst>
              <a:ext uri="{FF2B5EF4-FFF2-40B4-BE49-F238E27FC236}">
                <a16:creationId xmlns:a16="http://schemas.microsoft.com/office/drawing/2014/main" xmlns="" id="{6DB666F1-80E9-4BAA-9EED-1FB58918E7BF}"/>
              </a:ext>
            </a:extLst>
          </p:cNvPr>
          <p:cNvSpPr>
            <a:spLocks noGrp="1"/>
          </p:cNvSpPr>
          <p:nvPr>
            <p:ph type="body" sz="quarter" idx="40"/>
          </p:nvPr>
        </p:nvSpPr>
        <p:spPr/>
        <p:txBody>
          <a:bodyPr/>
          <a:lstStyle/>
          <a:p>
            <a:r>
              <a:rPr lang="en-US" noProof="0" dirty="0">
                <a:hlinkClick r:id="" action="ppaction://noaction"/>
              </a:rPr>
              <a:t>Access the text alternative for slide images.</a:t>
            </a:r>
            <a:endParaRPr lang="en-US" noProof="0" dirty="0">
              <a:hlinkClick r:id="" action="ppaction://noaction"/>
            </a:endParaRPr>
          </a:p>
        </p:txBody>
      </p:sp>
      <p:sp>
        <p:nvSpPr>
          <p:cNvPr id="6" name="Slide Number Placeholder 4">
            <a:extLst>
              <a:ext uri="{FF2B5EF4-FFF2-40B4-BE49-F238E27FC236}">
                <a16:creationId xmlns:a16="http://schemas.microsoft.com/office/drawing/2014/main" xmlns="" id="{93FB4F65-2955-4EDB-B5C4-52570701A434}"/>
              </a:ext>
            </a:extLst>
          </p:cNvPr>
          <p:cNvSpPr>
            <a:spLocks noGrp="1"/>
          </p:cNvSpPr>
          <p:nvPr>
            <p:ph type="sldNum" sz="quarter" idx="10"/>
          </p:nvPr>
        </p:nvSpPr>
        <p:spPr/>
        <p:txBody>
          <a:bodyPr/>
          <a:lstStyle/>
          <a:p>
            <a:fld id="{68151E55-6873-49E2-B8D5-2F265E6F1973}" type="slidenum">
              <a:rPr lang="en-US" smtClean="0"/>
              <a:pPr/>
              <a:t>95</a:t>
            </a:fld>
            <a:endParaRPr lang="en-US"/>
          </a:p>
        </p:txBody>
      </p:sp>
      <p:sp>
        <p:nvSpPr>
          <p:cNvPr id="8" name="TextBox 7"/>
          <p:cNvSpPr txBox="1"/>
          <p:nvPr/>
        </p:nvSpPr>
        <p:spPr>
          <a:xfrm>
            <a:off x="457200" y="1371600"/>
            <a:ext cx="8001000" cy="461665"/>
          </a:xfrm>
          <a:prstGeom prst="rect">
            <a:avLst/>
          </a:prstGeom>
          <a:noFill/>
        </p:spPr>
        <p:txBody>
          <a:bodyPr wrap="square" rtlCol="0">
            <a:spAutoFit/>
          </a:bodyPr>
          <a:lstStyle/>
          <a:p>
            <a:r>
              <a:rPr lang="en-US" sz="2400" i="0" u="sng" dirty="0" smtClean="0">
                <a:hlinkClick r:id="rId3"/>
              </a:rPr>
              <a:t>Multiplexing</a:t>
            </a:r>
            <a:r>
              <a:rPr lang="en-US" sz="2400" b="0" i="0" dirty="0" smtClean="0"/>
              <a:t> is the sharing of a medium or bandwidth.</a:t>
            </a:r>
            <a:endParaRPr lang="en-US" sz="2400" dirty="0"/>
          </a:p>
        </p:txBody>
      </p:sp>
      <p:sp>
        <p:nvSpPr>
          <p:cNvPr id="10" name="TextBox 9"/>
          <p:cNvSpPr txBox="1"/>
          <p:nvPr/>
        </p:nvSpPr>
        <p:spPr>
          <a:xfrm>
            <a:off x="762000" y="4495800"/>
            <a:ext cx="7543800" cy="1508105"/>
          </a:xfrm>
          <a:prstGeom prst="rect">
            <a:avLst/>
          </a:prstGeom>
          <a:noFill/>
        </p:spPr>
        <p:txBody>
          <a:bodyPr wrap="square" rtlCol="0">
            <a:spAutoFit/>
          </a:bodyPr>
          <a:lstStyle/>
          <a:p>
            <a:r>
              <a:rPr lang="en-US" sz="2400" i="0" u="sng" dirty="0" smtClean="0"/>
              <a:t>Types of Multiplexing</a:t>
            </a:r>
          </a:p>
          <a:p>
            <a:pPr lvl="1">
              <a:buFont typeface="Wingdings" pitchFamily="2" charset="2"/>
              <a:buChar char="ü"/>
            </a:pPr>
            <a:r>
              <a:rPr lang="en-US" sz="1800" b="0" i="0" dirty="0" smtClean="0"/>
              <a:t>Frequency-Division </a:t>
            </a:r>
            <a:r>
              <a:rPr lang="en-US" sz="1800" b="0" i="0" dirty="0" smtClean="0"/>
              <a:t>Multiplexing</a:t>
            </a:r>
          </a:p>
          <a:p>
            <a:pPr lvl="1">
              <a:buFont typeface="Wingdings" pitchFamily="2" charset="2"/>
              <a:buChar char="ü"/>
            </a:pPr>
            <a:r>
              <a:rPr lang="en-US" sz="1800" b="0" i="0" dirty="0" smtClean="0"/>
              <a:t>Time-Division Multiplexing</a:t>
            </a:r>
            <a:endParaRPr lang="en-US" sz="1400" b="0" i="0" dirty="0" smtClean="0"/>
          </a:p>
          <a:p>
            <a:endParaRPr lang="en-US" dirty="0"/>
          </a:p>
        </p:txBody>
      </p:sp>
    </p:spTree>
    <p:extLst>
      <p:ext uri="{BB962C8B-B14F-4D97-AF65-F5344CB8AC3E}">
        <p14:creationId xmlns:p14="http://schemas.microsoft.com/office/powerpoint/2010/main" xmlns="" val="280244799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9EADB8BE-C7B3-45FE-A0E7-4820C0ED3499}"/>
              </a:ext>
            </a:extLst>
          </p:cNvPr>
          <p:cNvSpPr>
            <a:spLocks noGrp="1"/>
          </p:cNvSpPr>
          <p:nvPr>
            <p:ph type="title"/>
          </p:nvPr>
        </p:nvSpPr>
        <p:spPr/>
        <p:txBody>
          <a:bodyPr/>
          <a:lstStyle/>
          <a:p>
            <a:r>
              <a:rPr lang="en-US" dirty="0">
                <a:latin typeface="+mj-lt"/>
              </a:rPr>
              <a:t>2.5.1 Frequency-Division </a:t>
            </a:r>
            <a:r>
              <a:rPr lang="en-US" dirty="0" smtClean="0">
                <a:latin typeface="+mj-lt"/>
              </a:rPr>
              <a:t>Multiplexing(FDM)</a:t>
            </a:r>
            <a:endParaRPr lang="en-US" dirty="0">
              <a:latin typeface="+mj-lt"/>
            </a:endParaRPr>
          </a:p>
        </p:txBody>
      </p:sp>
      <p:sp>
        <p:nvSpPr>
          <p:cNvPr id="8" name="Content Placeholder 2">
            <a:extLst>
              <a:ext uri="{FF2B5EF4-FFF2-40B4-BE49-F238E27FC236}">
                <a16:creationId xmlns:a16="http://schemas.microsoft.com/office/drawing/2014/main" xmlns="" id="{7FAEA6A5-BBAD-4D40-8C38-B02CFBC8F971}"/>
              </a:ext>
            </a:extLst>
          </p:cNvPr>
          <p:cNvSpPr>
            <a:spLocks noGrp="1"/>
          </p:cNvSpPr>
          <p:nvPr>
            <p:ph sz="quarter" idx="11"/>
          </p:nvPr>
        </p:nvSpPr>
        <p:spPr>
          <a:xfrm>
            <a:off x="342900" y="990600"/>
            <a:ext cx="8458200" cy="2533290"/>
          </a:xfrm>
        </p:spPr>
        <p:txBody>
          <a:bodyPr/>
          <a:lstStyle/>
          <a:p>
            <a:pPr>
              <a:buFont typeface="Wingdings" pitchFamily="2" charset="2"/>
              <a:buChar char="ü"/>
              <a:defRPr/>
            </a:pPr>
            <a:r>
              <a:rPr lang="en-US" dirty="0" smtClean="0"/>
              <a:t>Frequency Division </a:t>
            </a:r>
            <a:r>
              <a:rPr lang="en-US" dirty="0" smtClean="0"/>
              <a:t>Multiplexing(FDM)</a:t>
            </a:r>
            <a:r>
              <a:rPr lang="en-US" dirty="0" smtClean="0"/>
              <a:t> is a technique in which the available bandwidth of a single transmission medium is subdivided into several channels.</a:t>
            </a:r>
            <a:endParaRPr lang="en-US" dirty="0" smtClean="0"/>
          </a:p>
          <a:p>
            <a:pPr>
              <a:buFont typeface="Wingdings" pitchFamily="2" charset="2"/>
              <a:buChar char="ü"/>
              <a:defRPr/>
            </a:pPr>
            <a:r>
              <a:rPr lang="en-US" dirty="0" smtClean="0"/>
              <a:t>Frequency-division multiplexing is an analog technique that can be applied when the bandwidth of a link is greater than the combined bandwidth of the signals to be transmitted together.</a:t>
            </a:r>
          </a:p>
          <a:p>
            <a:pPr>
              <a:defRPr/>
            </a:pPr>
            <a:endParaRPr lang="en-US" i="0" dirty="0" smtClean="0"/>
          </a:p>
          <a:p>
            <a:pPr>
              <a:defRPr/>
            </a:pPr>
            <a:endParaRPr lang="en-US" dirty="0"/>
          </a:p>
        </p:txBody>
      </p:sp>
      <p:sp>
        <p:nvSpPr>
          <p:cNvPr id="2" name="Slide Number Placeholder 3">
            <a:extLst>
              <a:ext uri="{FF2B5EF4-FFF2-40B4-BE49-F238E27FC236}">
                <a16:creationId xmlns:a16="http://schemas.microsoft.com/office/drawing/2014/main" xmlns="" id="{DD920552-103F-4AB5-B4D0-E94DBA7BF4BC}"/>
              </a:ext>
            </a:extLst>
          </p:cNvPr>
          <p:cNvSpPr>
            <a:spLocks noGrp="1"/>
          </p:cNvSpPr>
          <p:nvPr>
            <p:ph type="sldNum" sz="quarter" idx="10"/>
          </p:nvPr>
        </p:nvSpPr>
        <p:spPr/>
        <p:txBody>
          <a:bodyPr/>
          <a:lstStyle/>
          <a:p>
            <a:fld id="{68151E55-6873-49E2-B8D5-2F265E6F1973}" type="slidenum">
              <a:rPr lang="en-US" smtClean="0">
                <a:latin typeface="+mj-lt"/>
              </a:rPr>
              <a:pPr/>
              <a:t>96</a:t>
            </a:fld>
            <a:endParaRPr lang="en-US">
              <a:latin typeface="+mj-lt"/>
            </a:endParaRPr>
          </a:p>
        </p:txBody>
      </p:sp>
      <p:pic>
        <p:nvPicPr>
          <p:cNvPr id="5" name="Picture 2" descr="An illustration depicts the frequency-division multiplexing technique.">
            <a:extLst>
              <a:ext uri="{FF2B5EF4-FFF2-40B4-BE49-F238E27FC236}">
                <a16:creationId xmlns:a16="http://schemas.microsoft.com/office/drawing/2014/main" xmlns="" id="{0ED4A9C1-3A0A-4033-A3C2-56926BC42937}"/>
              </a:ext>
            </a:extLst>
          </p:cNvPr>
          <p:cNvPicPr>
            <a:picLocks noChangeAspect="1" noChangeArrowheads="1"/>
          </p:cNvPicPr>
          <p:nvPr/>
        </p:nvPicPr>
        <p:blipFill>
          <a:blip r:embed="rId2"/>
          <a:stretch>
            <a:fillRect/>
          </a:stretch>
        </p:blipFill>
        <p:spPr bwMode="auto">
          <a:xfrm>
            <a:off x="287740" y="3733800"/>
            <a:ext cx="8568521" cy="21945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77063250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9EADB8BE-C7B3-45FE-A0E7-4820C0ED3499}"/>
              </a:ext>
            </a:extLst>
          </p:cNvPr>
          <p:cNvSpPr>
            <a:spLocks noGrp="1"/>
          </p:cNvSpPr>
          <p:nvPr>
            <p:ph type="title"/>
          </p:nvPr>
        </p:nvSpPr>
        <p:spPr/>
        <p:txBody>
          <a:bodyPr/>
          <a:lstStyle/>
          <a:p>
            <a:r>
              <a:rPr lang="en-US" dirty="0">
                <a:latin typeface="+mj-lt"/>
              </a:rPr>
              <a:t>2.5.2 Time-Division Multiplexing</a:t>
            </a:r>
          </a:p>
        </p:txBody>
      </p:sp>
      <p:sp>
        <p:nvSpPr>
          <p:cNvPr id="8" name="Content Placeholder 2">
            <a:extLst>
              <a:ext uri="{FF2B5EF4-FFF2-40B4-BE49-F238E27FC236}">
                <a16:creationId xmlns:a16="http://schemas.microsoft.com/office/drawing/2014/main" xmlns="" id="{7FAEA6A5-BBAD-4D40-8C38-B02CFBC8F971}"/>
              </a:ext>
            </a:extLst>
          </p:cNvPr>
          <p:cNvSpPr>
            <a:spLocks noGrp="1"/>
          </p:cNvSpPr>
          <p:nvPr>
            <p:ph sz="quarter" idx="11"/>
          </p:nvPr>
        </p:nvSpPr>
        <p:spPr>
          <a:xfrm>
            <a:off x="342900" y="1066800"/>
            <a:ext cx="8458200" cy="2514600"/>
          </a:xfrm>
        </p:spPr>
        <p:txBody>
          <a:bodyPr/>
          <a:lstStyle/>
          <a:p>
            <a:pPr>
              <a:defRPr/>
            </a:pPr>
            <a:r>
              <a:rPr lang="en-US" dirty="0"/>
              <a:t>Time-division multiplexing (TDM) is a </a:t>
            </a:r>
            <a:r>
              <a:rPr lang="en-US" dirty="0">
                <a:solidFill>
                  <a:srgbClr val="FF0000"/>
                </a:solidFill>
              </a:rPr>
              <a:t>digital  technique </a:t>
            </a:r>
            <a:r>
              <a:rPr lang="en-US" dirty="0"/>
              <a:t>that allows several connections to share the high bandwidth of a </a:t>
            </a:r>
            <a:r>
              <a:rPr lang="en-US" dirty="0" smtClean="0"/>
              <a:t>link using time slots.</a:t>
            </a:r>
          </a:p>
          <a:p>
            <a:pPr>
              <a:defRPr/>
            </a:pPr>
            <a:r>
              <a:rPr lang="en-US" b="1" i="0" dirty="0" smtClean="0"/>
              <a:t>In Time </a:t>
            </a:r>
            <a:r>
              <a:rPr lang="en-US" b="1" i="0" dirty="0" smtClean="0"/>
              <a:t>Division </a:t>
            </a:r>
            <a:r>
              <a:rPr lang="en-US" b="1" i="0" dirty="0" smtClean="0"/>
              <a:t>Multiplexing</a:t>
            </a:r>
            <a:r>
              <a:rPr lang="en-US" i="0" dirty="0" smtClean="0"/>
              <a:t> each </a:t>
            </a:r>
            <a:r>
              <a:rPr lang="en-US" i="0" dirty="0" smtClean="0"/>
              <a:t>user is allocated with different time interval known as a </a:t>
            </a:r>
            <a:r>
              <a:rPr lang="en-US" i="0" dirty="0" smtClean="0">
                <a:solidFill>
                  <a:srgbClr val="FF0000"/>
                </a:solidFill>
              </a:rPr>
              <a:t>Time slot </a:t>
            </a:r>
            <a:r>
              <a:rPr lang="en-US" i="0" dirty="0" smtClean="0"/>
              <a:t>at which data is to be transmitted by the sender.</a:t>
            </a:r>
            <a:endParaRPr lang="en-US" dirty="0"/>
          </a:p>
        </p:txBody>
      </p:sp>
      <p:sp>
        <p:nvSpPr>
          <p:cNvPr id="2" name="Slide Number Placeholder 3">
            <a:extLst>
              <a:ext uri="{FF2B5EF4-FFF2-40B4-BE49-F238E27FC236}">
                <a16:creationId xmlns:a16="http://schemas.microsoft.com/office/drawing/2014/main" xmlns="" id="{DD920552-103F-4AB5-B4D0-E94DBA7BF4BC}"/>
              </a:ext>
            </a:extLst>
          </p:cNvPr>
          <p:cNvSpPr>
            <a:spLocks noGrp="1"/>
          </p:cNvSpPr>
          <p:nvPr>
            <p:ph type="sldNum" sz="quarter" idx="10"/>
          </p:nvPr>
        </p:nvSpPr>
        <p:spPr/>
        <p:txBody>
          <a:bodyPr/>
          <a:lstStyle/>
          <a:p>
            <a:fld id="{68151E55-6873-49E2-B8D5-2F265E6F1973}" type="slidenum">
              <a:rPr lang="en-US" smtClean="0">
                <a:latin typeface="+mj-lt"/>
              </a:rPr>
              <a:pPr/>
              <a:t>97</a:t>
            </a:fld>
            <a:endParaRPr lang="en-US">
              <a:latin typeface="+mj-lt"/>
            </a:endParaRPr>
          </a:p>
        </p:txBody>
      </p:sp>
      <p:pic>
        <p:nvPicPr>
          <p:cNvPr id="5" name="Picture 2" descr="An illustration depicts the time-division multiplexing technique. ">
            <a:extLst>
              <a:ext uri="{FF2B5EF4-FFF2-40B4-BE49-F238E27FC236}">
                <a16:creationId xmlns:a16="http://schemas.microsoft.com/office/drawing/2014/main" xmlns="" id="{0ED4A9C1-3A0A-4033-A3C2-56926BC42937}"/>
              </a:ext>
            </a:extLst>
          </p:cNvPr>
          <p:cNvPicPr>
            <a:picLocks noChangeAspect="1" noChangeArrowheads="1"/>
          </p:cNvPicPr>
          <p:nvPr/>
        </p:nvPicPr>
        <p:blipFill>
          <a:blip r:embed="rId2"/>
          <a:stretch>
            <a:fillRect/>
          </a:stretch>
        </p:blipFill>
        <p:spPr bwMode="auto">
          <a:xfrm>
            <a:off x="432171" y="3550920"/>
            <a:ext cx="8279658" cy="29260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005319075"/>
      </p:ext>
    </p:extLst>
  </p:cSld>
  <p:clrMapOvr>
    <a:masterClrMapping/>
  </p:clrMapOvr>
</p:sld>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2_MainContentSlideMaster">
  <a:themeElements>
    <a:clrScheme name="Custom 127">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494575"/>
      </a:hlink>
      <a:folHlink>
        <a:srgbClr val="625D9C"/>
      </a:folHlink>
    </a:clrScheme>
    <a:fontScheme name="Custom 2">
      <a:majorFont>
        <a:latin typeface="Times New Roman"/>
        <a:ea typeface=""/>
        <a:cs typeface=""/>
      </a:majorFont>
      <a:minorFont>
        <a:latin typeface="Times New Roman"/>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MHHE_Generic Accessible PPT Template_Editorial_v9_2019.potx" id="{41975DA0-F041-4DB0-8948-AC3BFD0C25BA}" vid="{B385948E-CF34-4CE8-9AC7-28DE40FDC656}"/>
    </a:ext>
  </a:extLst>
</a:theme>
</file>

<file path=docProps/app.xml><?xml version="1.0" encoding="utf-8"?>
<Properties xmlns="http://schemas.openxmlformats.org/officeDocument/2006/extended-properties" xmlns:vt="http://schemas.openxmlformats.org/officeDocument/2006/docPropsVTypes">
  <Template/>
  <TotalTime>7184</TotalTime>
  <Words>4022</Words>
  <Application>Microsoft Office PowerPoint</Application>
  <PresentationFormat>On-screen Show (4:3)</PresentationFormat>
  <Paragraphs>548</Paragraphs>
  <Slides>97</Slides>
  <Notes>71</Notes>
  <HiddenSlides>0</HiddenSlides>
  <MMClips>0</MMClips>
  <ScaleCrop>false</ScaleCrop>
  <HeadingPairs>
    <vt:vector size="4" baseType="variant">
      <vt:variant>
        <vt:lpstr>Theme</vt:lpstr>
      </vt:variant>
      <vt:variant>
        <vt:i4>8</vt:i4>
      </vt:variant>
      <vt:variant>
        <vt:lpstr>Slide Titles</vt:lpstr>
      </vt:variant>
      <vt:variant>
        <vt:i4>97</vt:i4>
      </vt:variant>
    </vt:vector>
  </HeadingPairs>
  <TitlesOfParts>
    <vt:vector size="105" baseType="lpstr">
      <vt:lpstr>Blends</vt:lpstr>
      <vt:lpstr>1_Blends</vt:lpstr>
      <vt:lpstr>MainContentSlideMaster</vt:lpstr>
      <vt:lpstr>1_MainContentSlideMaster</vt:lpstr>
      <vt:lpstr>Title Slides Master</vt:lpstr>
      <vt:lpstr>2_Blends</vt:lpstr>
      <vt:lpstr>3_Blends</vt:lpstr>
      <vt:lpstr>2_MainContentSlideMaster</vt:lpstr>
      <vt:lpstr>Introduction to Physical Layer </vt:lpstr>
      <vt:lpstr>Slide 2</vt:lpstr>
      <vt:lpstr>Figure 2.1 Communication at the physical layer</vt:lpstr>
      <vt:lpstr>ANALOG AND DIGITAL DATA</vt:lpstr>
      <vt:lpstr>Slide 5</vt:lpstr>
      <vt:lpstr>Slide 6</vt:lpstr>
      <vt:lpstr>Slide 7</vt:lpstr>
      <vt:lpstr>Signal Attributes </vt:lpstr>
      <vt:lpstr>Slide 9</vt:lpstr>
      <vt:lpstr>Frequency(f)</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Signal-to-noise ratio (SNR)</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Performance metrics </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Jitter</vt:lpstr>
      <vt:lpstr>Data Transmission</vt:lpstr>
      <vt:lpstr>2.3.1 Digital-to-Digital Conversion</vt:lpstr>
      <vt:lpstr>Line Coding</vt:lpstr>
      <vt:lpstr>Slide 72</vt:lpstr>
      <vt:lpstr>Slide 73</vt:lpstr>
      <vt:lpstr>Slide 74</vt:lpstr>
      <vt:lpstr>      Block Coding</vt:lpstr>
      <vt:lpstr>Slide 76</vt:lpstr>
      <vt:lpstr>Slide 77</vt:lpstr>
      <vt:lpstr>Slide 78</vt:lpstr>
      <vt:lpstr>Sampling rate/ sampling frequency </vt:lpstr>
      <vt:lpstr>Slide 80</vt:lpstr>
      <vt:lpstr>Question</vt:lpstr>
      <vt:lpstr>Question</vt:lpstr>
      <vt:lpstr>Slide 83</vt:lpstr>
      <vt:lpstr>ANALOG TRANSMISSION</vt:lpstr>
      <vt:lpstr>Slide 85</vt:lpstr>
      <vt:lpstr>Slide 86</vt:lpstr>
      <vt:lpstr>Amplitude Shift Keying (ASK)</vt:lpstr>
      <vt:lpstr>Frequency Shift Keying</vt:lpstr>
      <vt:lpstr>Phase Shift Keying</vt:lpstr>
      <vt:lpstr>2.4.2 Analog-to-Analog Conversion</vt:lpstr>
      <vt:lpstr>Amplitude Modulation (AM)</vt:lpstr>
      <vt:lpstr>Frequency Modulation (FM)</vt:lpstr>
      <vt:lpstr>Phase Modulation (PM)</vt:lpstr>
      <vt:lpstr>2-5 MULTIPLEXING</vt:lpstr>
      <vt:lpstr>Figure 2.17 Dividing a link into channels</vt:lpstr>
      <vt:lpstr>2.5.1 Frequency-Division Multiplexing(FDM)</vt:lpstr>
      <vt:lpstr>2.5.2 Time-Division Multiplexing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106785</cp:lastModifiedBy>
  <cp:revision>762</cp:revision>
  <dcterms:created xsi:type="dcterms:W3CDTF">2000-01-15T04:50:39Z</dcterms:created>
  <dcterms:modified xsi:type="dcterms:W3CDTF">2024-08-04T04:23:10Z</dcterms:modified>
</cp:coreProperties>
</file>