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F8891-C35B-44DB-9A1D-42FBEDBCDAC5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751D-3DA7-4024-8B13-8F17ED88C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7B76-5288-422A-8162-43400BAB9302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4B9-3A72-4151-9718-B68170B014E7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A472-A4BB-49E3-BDAE-78B3C780796E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4FD-FE01-45DE-9AA8-F131B5376ADF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3DE0-5702-4C7E-9943-00D90B376529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C4F1-705E-4D18-B3C7-FF7DB54242BD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B8DD-A362-41C6-B526-1D3340C44C64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DC0F-629C-47C4-836E-16E6F4B5CB3C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163-1029-4F65-99E2-91ECFEEE74BD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90CD-AB04-4099-A9AC-3EEFF37D1A5E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5F3-37F7-4FAF-A4DA-CE4382B46972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BF9A-FF02-4EA8-B17A-A0BD5E52B270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6EE6-6228-4A74-BC11-D92FAABD1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</a:t>
            </a:r>
            <a:r>
              <a:rPr lang="en-US" dirty="0"/>
              <a:t>of User-defined Functions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 types </a:t>
            </a:r>
            <a:r>
              <a:rPr lang="en-US" dirty="0"/>
              <a:t>of user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/>
              <a:t>. Function with no arguments and no return </a:t>
            </a:r>
            <a:endParaRPr lang="en-US" dirty="0" smtClean="0"/>
          </a:p>
          <a:p>
            <a:pPr>
              <a:buNone/>
            </a:pPr>
            <a:r>
              <a:rPr lang="en-US" dirty="0"/>
              <a:t>value </a:t>
            </a:r>
            <a:endParaRPr lang="en-US" dirty="0" smtClean="0"/>
          </a:p>
          <a:p>
            <a:pPr>
              <a:buNone/>
            </a:pPr>
            <a:r>
              <a:rPr lang="en-US" dirty="0"/>
              <a:t>2. Function with no arguments and a return </a:t>
            </a:r>
            <a:endParaRPr lang="en-US" dirty="0" smtClean="0"/>
          </a:p>
          <a:p>
            <a:pPr>
              <a:buNone/>
            </a:pPr>
            <a:r>
              <a:rPr lang="en-US" dirty="0"/>
              <a:t>value </a:t>
            </a:r>
            <a:endParaRPr lang="en-US" dirty="0" smtClean="0"/>
          </a:p>
          <a:p>
            <a:pPr>
              <a:buNone/>
            </a:pPr>
            <a:r>
              <a:rPr lang="en-US" dirty="0"/>
              <a:t>3. Function with arguments and no return value </a:t>
            </a:r>
            <a:endParaRPr lang="en-US" dirty="0" smtClean="0"/>
          </a:p>
          <a:p>
            <a:pPr>
              <a:buNone/>
            </a:pPr>
            <a:r>
              <a:rPr lang="en-US" dirty="0"/>
              <a:t>4. Function with arguments and a return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02992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arrays to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programming, you can pass </a:t>
            </a:r>
            <a:r>
              <a:rPr lang="en-US" dirty="0" smtClean="0"/>
              <a:t>entire </a:t>
            </a:r>
            <a:r>
              <a:rPr lang="en-US" dirty="0"/>
              <a:t>array to </a:t>
            </a:r>
            <a:r>
              <a:rPr lang="en-US" dirty="0" smtClean="0"/>
              <a:t>functions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we learn that, let's see how you can pass </a:t>
            </a:r>
            <a:r>
              <a:rPr lang="en-US" dirty="0" smtClean="0"/>
              <a:t>individual </a:t>
            </a:r>
            <a:r>
              <a:rPr lang="en-US" dirty="0"/>
              <a:t>elements of an array to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500990" cy="572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7072362" cy="572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643734" cy="53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Second largest array element in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6EE6-6228-4A74-BC11-D92FAABD14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User-defined Functions</vt:lpstr>
      <vt:lpstr>Types of User-defined Functions in C</vt:lpstr>
      <vt:lpstr>Slide 3</vt:lpstr>
      <vt:lpstr>Passing arrays to a function in C</vt:lpstr>
      <vt:lpstr>Slide 5</vt:lpstr>
      <vt:lpstr>Slide 6</vt:lpstr>
      <vt:lpstr>Second largest array element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Functions</dc:title>
  <dc:creator>106785</dc:creator>
  <cp:lastModifiedBy>106785</cp:lastModifiedBy>
  <cp:revision>6</cp:revision>
  <dcterms:created xsi:type="dcterms:W3CDTF">2023-09-26T08:56:59Z</dcterms:created>
  <dcterms:modified xsi:type="dcterms:W3CDTF">2024-03-04T05:13:58Z</dcterms:modified>
</cp:coreProperties>
</file>