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2" r:id="rId6"/>
    <p:sldId id="264" r:id="rId7"/>
    <p:sldId id="258" r:id="rId8"/>
    <p:sldId id="259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52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20E2C-CB42-4A26-991B-0FFAF63151CF}" type="datetimeFigureOut">
              <a:rPr lang="en-US" smtClean="0"/>
              <a:pPr/>
              <a:t>8/17/2024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245E4-A7A7-4277-9DE1-7CC15106BA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93AD-F828-4553-ACD0-944876FCA311}" type="datetime1">
              <a:rPr lang="en-US" smtClean="0"/>
              <a:pPr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6957-9CA5-4A52-94C8-1973A60720B3}" type="datetime1">
              <a:rPr lang="en-US" smtClean="0"/>
              <a:pPr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9AA2-FBAB-4D4D-B280-E2CF12AE5E01}" type="datetime1">
              <a:rPr lang="en-US" smtClean="0"/>
              <a:pPr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0637-A709-46E3-9D49-D45F53C83949}" type="datetime1">
              <a:rPr lang="en-US" smtClean="0"/>
              <a:pPr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FEAC-636A-4116-B646-1BA63E1BB57C}" type="datetime1">
              <a:rPr lang="en-US" smtClean="0"/>
              <a:pPr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A69E-F70D-41FA-ADA4-70999A995D92}" type="datetime1">
              <a:rPr lang="en-US" smtClean="0"/>
              <a:pPr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E12C-1BFD-4C3B-8C14-CA47318F5749}" type="datetime1">
              <a:rPr lang="en-US" smtClean="0"/>
              <a:pPr/>
              <a:t>8/17/2024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872C-9B04-42C5-8B58-6484E40EF251}" type="datetime1">
              <a:rPr lang="en-US" smtClean="0"/>
              <a:pPr/>
              <a:t>8/17/2024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A803-9ABA-4822-AAE8-AAEAEB32529C}" type="datetime1">
              <a:rPr lang="en-US" smtClean="0"/>
              <a:pPr/>
              <a:t>8/17/2024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7109-6F74-4622-99A8-77D421C933F7}" type="datetime1">
              <a:rPr lang="en-US" smtClean="0"/>
              <a:pPr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B722-9369-4377-A338-C453D7001B51}" type="datetime1">
              <a:rPr lang="en-US" smtClean="0"/>
              <a:pPr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6D79A-DCB8-4D68-898C-440BE21E96A7}" type="datetime1">
              <a:rPr lang="en-US" smtClean="0"/>
              <a:pPr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Retrieving the Client’s IP and Port number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67355"/>
            <a:ext cx="9144000" cy="1655762"/>
          </a:xfrm>
        </p:spPr>
        <p:txBody>
          <a:bodyPr/>
          <a:lstStyle/>
          <a:p>
            <a:r>
              <a:rPr lang="en-US" dirty="0" smtClean="0"/>
              <a:t>Faculty: Dr. </a:t>
            </a:r>
            <a:r>
              <a:rPr lang="en-US" dirty="0" err="1" smtClean="0"/>
              <a:t>Asif</a:t>
            </a:r>
            <a:r>
              <a:rPr lang="en-US" dirty="0" smtClean="0"/>
              <a:t> </a:t>
            </a:r>
            <a:r>
              <a:rPr lang="en-US" dirty="0" err="1" smtClean="0"/>
              <a:t>Uddin</a:t>
            </a:r>
            <a:r>
              <a:rPr lang="en-US" dirty="0" smtClean="0"/>
              <a:t> Khan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499"/>
          </a:xfrm>
        </p:spPr>
        <p:txBody>
          <a:bodyPr/>
          <a:lstStyle/>
          <a:p>
            <a:r>
              <a:rPr lang="en-US" b="1" dirty="0" smtClean="0"/>
              <a:t>Retrieving the Client’s IP and Port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33722"/>
            <a:ext cx="10358535" cy="353949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/>
              <a:t>Functions used</a:t>
            </a:r>
          </a:p>
          <a:p>
            <a:r>
              <a:rPr lang="en-US" b="1" dirty="0" err="1" smtClean="0"/>
              <a:t>getpeername</a:t>
            </a:r>
            <a:r>
              <a:rPr lang="en-US" b="1" dirty="0" smtClean="0"/>
              <a:t>(): </a:t>
            </a:r>
            <a:r>
              <a:rPr lang="en-US" dirty="0" smtClean="0"/>
              <a:t>Gets the address of the client connected to the socket.</a:t>
            </a:r>
          </a:p>
          <a:p>
            <a:r>
              <a:rPr lang="en-US" b="1" dirty="0" err="1" smtClean="0"/>
              <a:t>inet_ntop</a:t>
            </a:r>
            <a:r>
              <a:rPr lang="en-US" b="1" dirty="0" smtClean="0"/>
              <a:t>(): </a:t>
            </a:r>
            <a:r>
              <a:rPr lang="en-US" dirty="0" smtClean="0"/>
              <a:t>Converts the IP address from binary form to a human-readable string.</a:t>
            </a:r>
          </a:p>
          <a:p>
            <a:r>
              <a:rPr lang="en-US" b="1" dirty="0" err="1" smtClean="0"/>
              <a:t>ntohs</a:t>
            </a:r>
            <a:r>
              <a:rPr lang="en-US" b="1" dirty="0" smtClean="0"/>
              <a:t>(): </a:t>
            </a:r>
            <a:r>
              <a:rPr lang="en-US" dirty="0" smtClean="0"/>
              <a:t>Converts the port number from network byte order to host byte order.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getpeername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4984" cy="4351338"/>
          </a:xfrm>
        </p:spPr>
        <p:txBody>
          <a:bodyPr/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getpeername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sockfd</a:t>
            </a:r>
            <a:r>
              <a:rPr lang="en-US" b="1" dirty="0" smtClean="0"/>
              <a:t>, </a:t>
            </a:r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b="1" dirty="0" err="1" smtClean="0"/>
              <a:t>sockaddr</a:t>
            </a:r>
            <a:r>
              <a:rPr lang="en-US" b="1" dirty="0" smtClean="0"/>
              <a:t> *</a:t>
            </a:r>
            <a:r>
              <a:rPr lang="en-US" b="1" dirty="0" err="1" smtClean="0"/>
              <a:t>addr</a:t>
            </a:r>
            <a:r>
              <a:rPr lang="en-US" b="1" dirty="0" smtClean="0"/>
              <a:t>, </a:t>
            </a:r>
            <a:r>
              <a:rPr lang="en-US" b="1" dirty="0" err="1" smtClean="0"/>
              <a:t>socklen_t</a:t>
            </a:r>
            <a:r>
              <a:rPr lang="en-US" b="1" dirty="0" smtClean="0"/>
              <a:t> *</a:t>
            </a:r>
            <a:r>
              <a:rPr lang="en-US" b="1" dirty="0" err="1" smtClean="0"/>
              <a:t>addrlen</a:t>
            </a:r>
            <a:r>
              <a:rPr lang="en-US" b="1" dirty="0" smtClean="0"/>
              <a:t>);</a:t>
            </a:r>
          </a:p>
          <a:p>
            <a:r>
              <a:rPr lang="en-US" b="1" dirty="0" err="1" smtClean="0"/>
              <a:t>sockfd</a:t>
            </a:r>
            <a:r>
              <a:rPr lang="en-US" dirty="0" smtClean="0"/>
              <a:t>: The file descriptor of the socket for which you want to get the peer's address.</a:t>
            </a:r>
          </a:p>
          <a:p>
            <a:r>
              <a:rPr lang="en-US" b="1" dirty="0" err="1" smtClean="0"/>
              <a:t>addr</a:t>
            </a:r>
            <a:r>
              <a:rPr lang="en-US" dirty="0" smtClean="0"/>
              <a:t>: A pointer to a </a:t>
            </a:r>
            <a:r>
              <a:rPr lang="en-US" dirty="0" err="1" smtClean="0"/>
              <a:t>sockaddr</a:t>
            </a:r>
            <a:r>
              <a:rPr lang="en-US" dirty="0" smtClean="0"/>
              <a:t> structure where the peer's address will be stored.</a:t>
            </a:r>
          </a:p>
          <a:p>
            <a:r>
              <a:rPr lang="en-US" b="1" dirty="0" err="1" smtClean="0"/>
              <a:t>addrlen</a:t>
            </a:r>
            <a:r>
              <a:rPr lang="en-US" dirty="0" smtClean="0"/>
              <a:t>: A pointer to a </a:t>
            </a:r>
            <a:r>
              <a:rPr lang="en-US" dirty="0" err="1" smtClean="0"/>
              <a:t>socklen_t</a:t>
            </a:r>
            <a:r>
              <a:rPr lang="en-US" dirty="0" smtClean="0"/>
              <a:t> variable that initially contains the size of the </a:t>
            </a:r>
            <a:r>
              <a:rPr lang="en-US" dirty="0" err="1" smtClean="0"/>
              <a:t>sockaddr</a:t>
            </a:r>
            <a:r>
              <a:rPr lang="en-US" dirty="0" smtClean="0"/>
              <a:t> structure and will be updated to the size of the address returned.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14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const char *</a:t>
            </a:r>
            <a:r>
              <a:rPr lang="en-US" dirty="0" err="1" smtClean="0"/>
              <a:t>inet_ntop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 smtClean="0"/>
              <a:t>, const void *</a:t>
            </a:r>
            <a:r>
              <a:rPr lang="en-US" dirty="0" err="1" smtClean="0"/>
              <a:t>src</a:t>
            </a:r>
            <a:r>
              <a:rPr lang="en-US" dirty="0" smtClean="0"/>
              <a:t>, char *</a:t>
            </a:r>
            <a:r>
              <a:rPr lang="en-US" dirty="0" err="1" smtClean="0"/>
              <a:t>dst</a:t>
            </a:r>
            <a:r>
              <a:rPr lang="en-US" dirty="0" smtClean="0"/>
              <a:t>, </a:t>
            </a:r>
            <a:r>
              <a:rPr lang="en-US" dirty="0" err="1" smtClean="0"/>
              <a:t>socklen_t</a:t>
            </a:r>
            <a:r>
              <a:rPr lang="en-US" dirty="0" smtClean="0"/>
              <a:t> size);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899" y="1565003"/>
            <a:ext cx="10805432" cy="3574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9332" y="4964956"/>
            <a:ext cx="9821862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uint16_t </a:t>
            </a:r>
            <a:r>
              <a:rPr lang="en-US" dirty="0" err="1" smtClean="0"/>
              <a:t>ntohs</a:t>
            </a:r>
            <a:r>
              <a:rPr lang="en-US" dirty="0" smtClean="0"/>
              <a:t>(uint16_t </a:t>
            </a:r>
            <a:r>
              <a:rPr lang="en-US" dirty="0" err="1" smtClean="0"/>
              <a:t>netshort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5815" y="1756780"/>
            <a:ext cx="10031412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8323" y="243828"/>
            <a:ext cx="10515600" cy="6892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150" y="1101011"/>
            <a:ext cx="11654022" cy="4814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540"/>
          </a:xfrm>
        </p:spPr>
        <p:txBody>
          <a:bodyPr/>
          <a:lstStyle/>
          <a:p>
            <a:r>
              <a:rPr lang="en-US" b="1" dirty="0" smtClean="0"/>
              <a:t>Example: Retrieving the Client’s 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5"/>
            <a:ext cx="10515600" cy="528112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 char </a:t>
            </a:r>
            <a:r>
              <a:rPr lang="en-US" dirty="0" err="1" smtClean="0"/>
              <a:t>client_ip</a:t>
            </a:r>
            <a:r>
              <a:rPr lang="en-US" dirty="0" smtClean="0"/>
              <a:t>[INET_ADDRSTRLEN]; // declare in declaration section of the 						program</a:t>
            </a:r>
          </a:p>
          <a:p>
            <a:r>
              <a:rPr lang="en-US" dirty="0" smtClean="0"/>
              <a:t>if (</a:t>
            </a:r>
            <a:r>
              <a:rPr lang="en-US" dirty="0" err="1" smtClean="0"/>
              <a:t>getpeername</a:t>
            </a:r>
            <a:r>
              <a:rPr lang="en-US" dirty="0" smtClean="0"/>
              <a:t>(</a:t>
            </a:r>
            <a:r>
              <a:rPr lang="en-US" dirty="0" err="1" smtClean="0"/>
              <a:t>newsockfd</a:t>
            </a:r>
            <a:r>
              <a:rPr lang="en-US" dirty="0" smtClean="0"/>
              <a:t>, 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sockaddr</a:t>
            </a:r>
            <a:r>
              <a:rPr lang="en-US" dirty="0" smtClean="0"/>
              <a:t> *)&amp;</a:t>
            </a:r>
            <a:r>
              <a:rPr lang="en-US" dirty="0" err="1" smtClean="0"/>
              <a:t>cli_addr</a:t>
            </a:r>
            <a:r>
              <a:rPr lang="en-US" dirty="0" smtClean="0"/>
              <a:t>, &amp;</a:t>
            </a:r>
            <a:r>
              <a:rPr lang="en-US" dirty="0" err="1" smtClean="0"/>
              <a:t>clilen</a:t>
            </a:r>
            <a:r>
              <a:rPr lang="en-US" dirty="0" smtClean="0"/>
              <a:t>) &lt; 0)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perror</a:t>
            </a:r>
            <a:r>
              <a:rPr lang="en-US" dirty="0" smtClean="0"/>
              <a:t>("</a:t>
            </a:r>
            <a:r>
              <a:rPr lang="en-US" dirty="0" err="1" smtClean="0"/>
              <a:t>Getpeername</a:t>
            </a:r>
            <a:r>
              <a:rPr lang="en-US" dirty="0" smtClean="0"/>
              <a:t> failed");</a:t>
            </a:r>
          </a:p>
          <a:p>
            <a:r>
              <a:rPr lang="en-US" dirty="0" smtClean="0"/>
              <a:t>        close(</a:t>
            </a:r>
            <a:r>
              <a:rPr lang="en-US" dirty="0" err="1" smtClean="0"/>
              <a:t>newsockfd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close(</a:t>
            </a:r>
            <a:r>
              <a:rPr lang="en-US" dirty="0" err="1" smtClean="0"/>
              <a:t>sockfd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exit(EXIT_FAILURE);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// Convert IP address to string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inet_ntop</a:t>
            </a:r>
            <a:r>
              <a:rPr lang="en-US" dirty="0" smtClean="0"/>
              <a:t>(AF_INET, &amp;</a:t>
            </a:r>
            <a:r>
              <a:rPr lang="en-US" dirty="0" err="1" smtClean="0"/>
              <a:t>cli_addr.sin_addr</a:t>
            </a:r>
            <a:r>
              <a:rPr lang="en-US" dirty="0" smtClean="0"/>
              <a:t>, </a:t>
            </a:r>
            <a:r>
              <a:rPr lang="en-US" dirty="0" err="1" smtClean="0"/>
              <a:t>client_ip</a:t>
            </a:r>
            <a:r>
              <a:rPr lang="en-US" dirty="0" smtClean="0"/>
              <a:t>,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client_ip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("Client connected from IP address: %s\n", </a:t>
            </a:r>
            <a:r>
              <a:rPr lang="en-US" dirty="0" err="1" smtClean="0"/>
              <a:t>client_ip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 </a:t>
            </a:r>
            <a:r>
              <a:rPr lang="fr-FR" b="1" dirty="0" err="1" smtClean="0"/>
              <a:t>Extract</a:t>
            </a:r>
            <a:r>
              <a:rPr lang="fr-FR" b="1" dirty="0" smtClean="0"/>
              <a:t> the </a:t>
            </a:r>
            <a:r>
              <a:rPr lang="en-US" b="1" dirty="0" smtClean="0"/>
              <a:t>Client’s</a:t>
            </a:r>
            <a:r>
              <a:rPr lang="fr-FR" b="1" dirty="0" smtClean="0"/>
              <a:t> port </a:t>
            </a:r>
            <a:r>
              <a:rPr lang="fr-FR" b="1" dirty="0" err="1" smtClean="0"/>
              <a:t>number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client_port</a:t>
            </a:r>
            <a:r>
              <a:rPr lang="fr-FR" dirty="0" smtClean="0"/>
              <a:t>; </a:t>
            </a:r>
            <a:r>
              <a:rPr lang="en-US" dirty="0" smtClean="0"/>
              <a:t>// declare in declaration section of the program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 // </a:t>
            </a:r>
            <a:r>
              <a:rPr lang="fr-FR" dirty="0" err="1" smtClean="0"/>
              <a:t>Extract</a:t>
            </a:r>
            <a:r>
              <a:rPr lang="fr-FR" dirty="0" smtClean="0"/>
              <a:t> the port </a:t>
            </a:r>
            <a:r>
              <a:rPr lang="fr-FR" dirty="0" err="1" smtClean="0"/>
              <a:t>number</a:t>
            </a:r>
            <a:endParaRPr lang="fr-FR" dirty="0" smtClean="0"/>
          </a:p>
          <a:p>
            <a:r>
              <a:rPr lang="fr-FR" dirty="0" smtClean="0"/>
              <a:t>    </a:t>
            </a:r>
            <a:r>
              <a:rPr lang="fr-FR" dirty="0" err="1" smtClean="0"/>
              <a:t>client_port</a:t>
            </a:r>
            <a:r>
              <a:rPr lang="fr-FR" dirty="0" smtClean="0"/>
              <a:t> = </a:t>
            </a:r>
            <a:r>
              <a:rPr lang="fr-FR" dirty="0" err="1" smtClean="0"/>
              <a:t>ntohs</a:t>
            </a:r>
            <a:r>
              <a:rPr lang="fr-FR" dirty="0" smtClean="0"/>
              <a:t>(</a:t>
            </a:r>
            <a:r>
              <a:rPr lang="fr-FR" dirty="0" err="1" smtClean="0"/>
              <a:t>cli_addr</a:t>
            </a:r>
            <a:r>
              <a:rPr lang="fr-FR" dirty="0" smtClean="0"/>
              <a:t>.</a:t>
            </a:r>
            <a:r>
              <a:rPr lang="fr-FR" dirty="0" err="1" smtClean="0"/>
              <a:t>sin_port</a:t>
            </a:r>
            <a:r>
              <a:rPr lang="fr-FR" dirty="0" smtClean="0"/>
              <a:t>);</a:t>
            </a:r>
          </a:p>
          <a:p>
            <a:r>
              <a:rPr lang="fr-FR" dirty="0" smtClean="0"/>
              <a:t>    </a:t>
            </a:r>
            <a:r>
              <a:rPr lang="fr-FR" dirty="0" err="1" smtClean="0"/>
              <a:t>printf</a:t>
            </a:r>
            <a:r>
              <a:rPr lang="fr-FR" dirty="0" smtClean="0"/>
              <a:t>("Client </a:t>
            </a:r>
            <a:r>
              <a:rPr lang="fr-FR" dirty="0" err="1" smtClean="0"/>
              <a:t>connected</a:t>
            </a:r>
            <a:r>
              <a:rPr lang="fr-FR" dirty="0" smtClean="0"/>
              <a:t> on port: %</a:t>
            </a:r>
            <a:r>
              <a:rPr lang="fr-FR" dirty="0" err="1" smtClean="0"/>
              <a:t>d\n</a:t>
            </a:r>
            <a:r>
              <a:rPr lang="fr-FR" dirty="0" smtClean="0"/>
              <a:t>", </a:t>
            </a:r>
            <a:r>
              <a:rPr lang="fr-FR" dirty="0" err="1" smtClean="0"/>
              <a:t>client_port</a:t>
            </a:r>
            <a:r>
              <a:rPr lang="fr-FR" dirty="0" smtClean="0"/>
              <a:t>);</a:t>
            </a:r>
          </a:p>
          <a:p>
            <a:endParaRPr lang="fr-F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Assignment-4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877" y="1536376"/>
            <a:ext cx="10515600" cy="278369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1.</a:t>
            </a:r>
          </a:p>
          <a:p>
            <a:r>
              <a:rPr lang="en-US" dirty="0" smtClean="0"/>
              <a:t>Write </a:t>
            </a:r>
            <a:r>
              <a:rPr lang="en-US" dirty="0" smtClean="0"/>
              <a:t>a TCP client server socket program in C for following task.</a:t>
            </a:r>
          </a:p>
          <a:p>
            <a:r>
              <a:rPr lang="en-US" dirty="0" smtClean="0"/>
              <a:t>Client sends a message to the server</a:t>
            </a:r>
          </a:p>
          <a:p>
            <a:r>
              <a:rPr lang="en-US" dirty="0" smtClean="0"/>
              <a:t>Server should print clients IP address and Port number </a:t>
            </a:r>
            <a:r>
              <a:rPr lang="en-US" dirty="0" smtClean="0"/>
              <a:t>of the client.</a:t>
            </a:r>
          </a:p>
          <a:p>
            <a:r>
              <a:rPr lang="en-US" dirty="0" smtClean="0"/>
              <a:t>Server should print </a:t>
            </a:r>
            <a:r>
              <a:rPr lang="en-US" dirty="0" smtClean="0"/>
              <a:t>the message</a:t>
            </a:r>
            <a:r>
              <a:rPr lang="en-US" dirty="0" smtClean="0"/>
              <a:t> received from the client and also send another message to the client.</a:t>
            </a:r>
          </a:p>
          <a:p>
            <a:r>
              <a:rPr lang="en-US" dirty="0" smtClean="0"/>
              <a:t>Client should print the message received from the server.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93102" y="4366727"/>
            <a:ext cx="103383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2. Connect the client and server in different server for the same task.</a:t>
            </a:r>
          </a:p>
          <a:p>
            <a:r>
              <a:rPr lang="en-US" sz="2800" dirty="0" smtClean="0"/>
              <a:t>3. Modify the server code to take the IP address and port number from the user through command line argument.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335</Words>
  <Application>WPS Presentation</Application>
  <PresentationFormat>Custom</PresentationFormat>
  <Paragraphs>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Retrieving the Client’s IP and Port number</vt:lpstr>
      <vt:lpstr>Retrieving the Client’s IP and Port number</vt:lpstr>
      <vt:lpstr>getpeername()</vt:lpstr>
      <vt:lpstr>const char *inet_ntop(int af, const void *src, char *dst, socklen_t size);</vt:lpstr>
      <vt:lpstr>uint16_t ntohs(uint16_t netshort);</vt:lpstr>
      <vt:lpstr>Example</vt:lpstr>
      <vt:lpstr>Example: Retrieving the Client’s IP</vt:lpstr>
      <vt:lpstr>Example: Extract the Client’s port number</vt:lpstr>
      <vt:lpstr>Assignment-4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106785</dc:creator>
  <cp:lastModifiedBy>106785</cp:lastModifiedBy>
  <cp:revision>21</cp:revision>
  <dcterms:created xsi:type="dcterms:W3CDTF">2024-08-09T04:54:27Z</dcterms:created>
  <dcterms:modified xsi:type="dcterms:W3CDTF">2024-08-17T04:18:32Z</dcterms:modified>
</cp:coreProperties>
</file>