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5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UDP CHAT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575" y="1492896"/>
            <a:ext cx="10485963" cy="462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1443269"/>
            <a:ext cx="11098666" cy="4033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WPS Presentation</Application>
  <PresentationFormat>Custom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UDP CHAT APPLICATION</vt:lpstr>
      <vt:lpstr>SERVER CODE</vt:lpstr>
      <vt:lpstr>CLIENT 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106785</dc:creator>
  <cp:lastModifiedBy>106785</cp:lastModifiedBy>
  <cp:revision>3</cp:revision>
  <dcterms:created xsi:type="dcterms:W3CDTF">2024-09-11T03:33:42Z</dcterms:created>
  <dcterms:modified xsi:type="dcterms:W3CDTF">2024-09-11T03:58:47Z</dcterms:modified>
</cp:coreProperties>
</file>