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9" r:id="rId6"/>
    <p:sldId id="276" r:id="rId7"/>
    <p:sldId id="277" r:id="rId8"/>
    <p:sldId id="270" r:id="rId9"/>
    <p:sldId id="259" r:id="rId10"/>
    <p:sldId id="260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720" autoAdjust="0"/>
  </p:normalViewPr>
  <p:slideViewPr>
    <p:cSldViewPr>
      <p:cViewPr varScale="1">
        <p:scale>
          <a:sx n="55" d="100"/>
          <a:sy n="55" d="100"/>
        </p:scale>
        <p:origin x="-15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99859-ACC2-4CDE-AAC1-56AECB7C2634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97DEA-F1A5-4D49-84B7-1384964DCD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846A-3D49-4C2F-8E8E-152F079EA1EA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2D19-A2C6-4638-AE1A-9960F39CFEFD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74D-A673-4B81-B2EE-745CB7E56563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4A90-9CAE-4889-8CA1-A58B582A568A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E247-B56B-4B8E-A5B4-EBE22551DCA2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C03D-C2B3-4C46-BBEC-7BDBC8F97029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58A65-A3D5-4054-900D-67A066FCBABA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C9C0-2FBC-41DB-BAD6-BFD7E2DA3B12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554-D8F8-4908-B6CF-CFC4CB6013E1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50A7-A4B1-4358-B3C5-2BE924B093A8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EC80-8CFF-4070-8293-D7D03B3450B6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12F7-228E-4620-A6B1-34DBAD52C25A}" type="datetime1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9318-3FD6-4A62-AD2E-60C58244A0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UDP </a:t>
            </a:r>
            <a:r>
              <a:rPr lang="en-US" dirty="0" smtClean="0"/>
              <a:t>Client Server </a:t>
            </a:r>
            <a:r>
              <a:rPr lang="en-US" dirty="0"/>
              <a:t>implementation in </a:t>
            </a:r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Asif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UDP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UDP socket.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Send message to server.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Wait until response from server is </a:t>
            </a:r>
            <a:r>
              <a:rPr lang="en-US" dirty="0" smtClean="0"/>
              <a:t>received.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Process reply and go back to step 2, if necessary.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Close socket descriptor and exit.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UDP client server program for exchanging message between client and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 smtClean="0"/>
              <a:t>Socket program using UDP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In UDP, the client does not form a connection with the server like in TCP and instead just sends a datagram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Similarly, the server need not accept a connection and just waits for </a:t>
            </a:r>
            <a:r>
              <a:rPr lang="en-US" dirty="0" smtClean="0"/>
              <a:t>datagram </a:t>
            </a:r>
            <a:r>
              <a:rPr lang="en-US" dirty="0"/>
              <a:t>to arrive. </a:t>
            </a:r>
            <a:endParaRPr lang="en-US" dirty="0" smtClean="0"/>
          </a:p>
          <a:p>
            <a:r>
              <a:rPr lang="en-US" smtClean="0"/>
              <a:t>Datagram </a:t>
            </a:r>
            <a:r>
              <a:rPr lang="en-US" dirty="0"/>
              <a:t>upon arrival contain the address of sender which the server uses to send data to the correct 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UDP Client/Server function cal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"/>
            <a:ext cx="5867400" cy="63246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Necessary Functions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45583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33400" y="50292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err="1" smtClean="0"/>
              <a:t>sockfd</a:t>
            </a:r>
            <a:r>
              <a:rPr lang="en-US" sz="2800" dirty="0" smtClean="0"/>
              <a:t> = socket(AF_INET, SOCK_DGRAM, 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err="1" smtClean="0"/>
              <a:t>int</a:t>
            </a:r>
            <a:r>
              <a:rPr lang="en-US" sz="2000" dirty="0" smtClean="0"/>
              <a:t> bind(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sockfd</a:t>
            </a:r>
            <a:r>
              <a:rPr lang="en-US" sz="2000" dirty="0" smtClean="0"/>
              <a:t>, const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</a:t>
            </a:r>
            <a:r>
              <a:rPr lang="en-US" sz="2000" dirty="0" err="1" smtClean="0"/>
              <a:t>sockaddr</a:t>
            </a:r>
            <a:r>
              <a:rPr lang="en-US" sz="2000" dirty="0" smtClean="0"/>
              <a:t> *</a:t>
            </a:r>
            <a:r>
              <a:rPr lang="en-US" sz="2000" dirty="0" err="1" smtClean="0"/>
              <a:t>addr</a:t>
            </a:r>
            <a:r>
              <a:rPr lang="en-US" sz="2000" dirty="0" smtClean="0"/>
              <a:t>, </a:t>
            </a:r>
            <a:r>
              <a:rPr lang="en-US" sz="2000" dirty="0" err="1" smtClean="0"/>
              <a:t>socklen_t</a:t>
            </a:r>
            <a:r>
              <a:rPr lang="en-US" sz="2000" dirty="0" smtClean="0"/>
              <a:t> </a:t>
            </a:r>
            <a:r>
              <a:rPr lang="en-US" sz="2000" dirty="0" err="1" smtClean="0"/>
              <a:t>addrlen</a:t>
            </a:r>
            <a:r>
              <a:rPr lang="en-US" sz="2000" dirty="0" smtClean="0"/>
              <a:t>) </a:t>
            </a:r>
            <a:br>
              <a:rPr lang="en-US" sz="2000" dirty="0" smtClean="0"/>
            </a:br>
            <a:r>
              <a:rPr lang="en-US" sz="2000" dirty="0" smtClean="0"/>
              <a:t>Assigns address to the unbound socket.</a:t>
            </a:r>
            <a:endParaRPr lang="en-US" sz="20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905000"/>
            <a:ext cx="7196053" cy="184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52400" y="4267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Example:</a:t>
            </a:r>
          </a:p>
          <a:p>
            <a:r>
              <a:rPr lang="en-US" sz="2400" b="1" dirty="0" smtClean="0"/>
              <a:t>bind(</a:t>
            </a:r>
            <a:r>
              <a:rPr lang="en-US" sz="2400" b="1" dirty="0" err="1" smtClean="0"/>
              <a:t>sockfd</a:t>
            </a:r>
            <a:r>
              <a:rPr lang="en-US" sz="2400" b="1" dirty="0" smtClean="0"/>
              <a:t>, (const </a:t>
            </a:r>
            <a:r>
              <a:rPr lang="en-US" sz="2400" b="1" dirty="0" err="1" smtClean="0"/>
              <a:t>struct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sockaddr</a:t>
            </a:r>
            <a:r>
              <a:rPr lang="en-US" sz="2400" b="1" dirty="0" smtClean="0"/>
              <a:t> *)&amp;</a:t>
            </a:r>
            <a:r>
              <a:rPr lang="en-US" sz="2400" b="1" dirty="0" err="1" smtClean="0"/>
              <a:t>servaddr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sizeof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servaddr</a:t>
            </a:r>
            <a:r>
              <a:rPr lang="en-US" sz="2400" b="1" dirty="0" smtClean="0"/>
              <a:t>)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s</a:t>
            </a:r>
            <a:r>
              <a:rPr lang="en-US" dirty="0" err="1" smtClean="0"/>
              <a:t>endto</a:t>
            </a:r>
            <a:r>
              <a:rPr lang="en-US" dirty="0" smtClean="0"/>
              <a:t>() function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12954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/>
              <a:t>ssize_t</a:t>
            </a:r>
            <a:r>
              <a:rPr lang="en-US" sz="3200" dirty="0" smtClean="0"/>
              <a:t> </a:t>
            </a:r>
            <a:r>
              <a:rPr lang="en-US" sz="3200" dirty="0" err="1" smtClean="0"/>
              <a:t>sendto</a:t>
            </a:r>
            <a:r>
              <a:rPr lang="en-US" sz="3200" dirty="0" smtClean="0"/>
              <a:t>(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sockfd</a:t>
            </a:r>
            <a:r>
              <a:rPr lang="en-US" sz="3200" dirty="0" smtClean="0"/>
              <a:t>, const void *</a:t>
            </a:r>
            <a:r>
              <a:rPr lang="en-US" sz="3200" dirty="0" err="1" smtClean="0"/>
              <a:t>buf</a:t>
            </a:r>
            <a:r>
              <a:rPr lang="en-US" sz="3200" dirty="0" smtClean="0"/>
              <a:t>, </a:t>
            </a:r>
            <a:r>
              <a:rPr lang="en-US" sz="3200" dirty="0" err="1" smtClean="0"/>
              <a:t>size_t</a:t>
            </a:r>
            <a:r>
              <a:rPr lang="en-US" sz="3200" dirty="0" smtClean="0"/>
              <a:t> </a:t>
            </a:r>
            <a:r>
              <a:rPr lang="en-US" sz="3200" dirty="0" err="1" smtClean="0"/>
              <a:t>len</a:t>
            </a:r>
            <a:r>
              <a:rPr lang="en-US" sz="3200" dirty="0" smtClean="0"/>
              <a:t>, </a:t>
            </a:r>
            <a:r>
              <a:rPr lang="en-US" sz="3200" dirty="0" err="1" smtClean="0"/>
              <a:t>int</a:t>
            </a:r>
            <a:r>
              <a:rPr lang="en-US" sz="3200" dirty="0" smtClean="0"/>
              <a:t> flags, const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</a:t>
            </a:r>
            <a:r>
              <a:rPr lang="en-US" sz="3200" dirty="0" err="1" smtClean="0"/>
              <a:t>sockaddr</a:t>
            </a:r>
            <a:r>
              <a:rPr lang="en-US" sz="3200" dirty="0" smtClean="0"/>
              <a:t> *</a:t>
            </a:r>
            <a:r>
              <a:rPr lang="en-US" sz="3200" dirty="0" err="1" smtClean="0"/>
              <a:t>dest_addr</a:t>
            </a:r>
            <a:r>
              <a:rPr lang="en-US" sz="3200" dirty="0" smtClean="0"/>
              <a:t>, </a:t>
            </a:r>
            <a:r>
              <a:rPr lang="en-US" sz="3200" dirty="0" err="1" smtClean="0"/>
              <a:t>socklen_t</a:t>
            </a:r>
            <a:r>
              <a:rPr lang="en-US" sz="3200" dirty="0" smtClean="0"/>
              <a:t> </a:t>
            </a:r>
            <a:r>
              <a:rPr lang="en-US" sz="3200" dirty="0" err="1" smtClean="0"/>
              <a:t>addrlen</a:t>
            </a:r>
            <a:r>
              <a:rPr lang="en-US" sz="3200" dirty="0" smtClean="0"/>
              <a:t>);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32004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sockfd</a:t>
            </a:r>
            <a:r>
              <a:rPr lang="en-US" sz="2400" dirty="0" smtClean="0"/>
              <a:t>: The socket descriptor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buf</a:t>
            </a:r>
            <a:r>
              <a:rPr lang="en-US" sz="2400" dirty="0" smtClean="0"/>
              <a:t>: A pointer to the data to be sent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len</a:t>
            </a:r>
            <a:r>
              <a:rPr lang="en-US" sz="2400" dirty="0" smtClean="0"/>
              <a:t>: The length of the data to send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flags</a:t>
            </a:r>
            <a:r>
              <a:rPr lang="en-US" sz="2400" dirty="0" smtClean="0"/>
              <a:t>: Flags to modify the behavior of the function (usually 0 for default behavior</a:t>
            </a:r>
            <a:r>
              <a:rPr lang="en-US" sz="2400" dirty="0" smtClean="0"/>
              <a:t>).</a:t>
            </a:r>
          </a:p>
          <a:p>
            <a:r>
              <a:rPr lang="en-US" sz="2400" b="1" dirty="0" err="1" smtClean="0"/>
              <a:t>dest_addr</a:t>
            </a:r>
            <a:r>
              <a:rPr lang="en-US" sz="2400" dirty="0" smtClean="0"/>
              <a:t>: A pointer to the structure containing the </a:t>
            </a:r>
            <a:r>
              <a:rPr lang="en-US" sz="2400" dirty="0" smtClean="0"/>
              <a:t>destination </a:t>
            </a:r>
            <a:r>
              <a:rPr lang="en-US" sz="2400" dirty="0" smtClean="0"/>
              <a:t>address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addrlen</a:t>
            </a:r>
            <a:r>
              <a:rPr lang="en-US" sz="2400" dirty="0" smtClean="0"/>
              <a:t>: The size of the destination address structure.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err="1" smtClean="0"/>
              <a:t>Recvfrom</a:t>
            </a:r>
            <a:r>
              <a:rPr lang="en-US" b="1" dirty="0" smtClean="0"/>
              <a:t>()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229600" cy="4114800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sockfd</a:t>
            </a:r>
            <a:r>
              <a:rPr lang="en-US" sz="2400" dirty="0" smtClean="0"/>
              <a:t>: The socket descriptor from which the data is received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buf</a:t>
            </a:r>
            <a:r>
              <a:rPr lang="en-US" sz="2400" dirty="0" smtClean="0"/>
              <a:t>: A pointer to the buffer where the incoming data will be stored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len</a:t>
            </a:r>
            <a:r>
              <a:rPr lang="en-US" sz="2400" dirty="0" smtClean="0"/>
              <a:t>: The length of the buffer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flags</a:t>
            </a:r>
            <a:r>
              <a:rPr lang="en-US" sz="2400" dirty="0" smtClean="0"/>
              <a:t>: Flags to modify the behavior of the function (usually 0 for default behavior</a:t>
            </a:r>
            <a:r>
              <a:rPr lang="en-US" sz="2400" dirty="0" smtClean="0"/>
              <a:t>).</a:t>
            </a:r>
          </a:p>
          <a:p>
            <a:r>
              <a:rPr lang="en-US" sz="2400" b="1" dirty="0" err="1" smtClean="0"/>
              <a:t>src_addr</a:t>
            </a:r>
            <a:r>
              <a:rPr lang="en-US" sz="2400" dirty="0" smtClean="0"/>
              <a:t>: A pointer to a </a:t>
            </a:r>
            <a:r>
              <a:rPr lang="en-US" sz="2400" dirty="0" err="1" smtClean="0"/>
              <a:t>sockaddr</a:t>
            </a:r>
            <a:r>
              <a:rPr lang="en-US" sz="2400" dirty="0" smtClean="0"/>
              <a:t> structure to store the source address</a:t>
            </a:r>
            <a:r>
              <a:rPr lang="en-US" sz="2400" dirty="0" smtClean="0"/>
              <a:t>.</a:t>
            </a:r>
          </a:p>
          <a:p>
            <a:r>
              <a:rPr lang="en-US" sz="2400" b="1" dirty="0" err="1" smtClean="0"/>
              <a:t>addrlen</a:t>
            </a:r>
            <a:r>
              <a:rPr lang="en-US" sz="2400" dirty="0" smtClean="0"/>
              <a:t>: A pointer to a </a:t>
            </a:r>
            <a:r>
              <a:rPr lang="en-US" sz="2400" dirty="0" err="1" smtClean="0"/>
              <a:t>socklen_t</a:t>
            </a:r>
            <a:r>
              <a:rPr lang="en-US" sz="2400" dirty="0" smtClean="0"/>
              <a:t> </a:t>
            </a:r>
            <a:r>
              <a:rPr lang="en-US" sz="2400" dirty="0" smtClean="0"/>
              <a:t>variable </a:t>
            </a:r>
            <a:r>
              <a:rPr lang="en-US" sz="2400" dirty="0" smtClean="0"/>
              <a:t>that stores the size of the address.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ssize_t</a:t>
            </a:r>
            <a:r>
              <a:rPr lang="en-US" sz="2800" dirty="0" smtClean="0"/>
              <a:t> </a:t>
            </a:r>
            <a:r>
              <a:rPr lang="en-US" sz="2800" dirty="0" err="1" smtClean="0"/>
              <a:t>recvfrom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sockfd</a:t>
            </a:r>
            <a:r>
              <a:rPr lang="en-US" sz="2800" dirty="0" smtClean="0"/>
              <a:t>, void *</a:t>
            </a:r>
            <a:r>
              <a:rPr lang="en-US" sz="2800" dirty="0" err="1" smtClean="0"/>
              <a:t>buf</a:t>
            </a:r>
            <a:r>
              <a:rPr lang="en-US" sz="2800" dirty="0" smtClean="0"/>
              <a:t>, </a:t>
            </a:r>
            <a:r>
              <a:rPr lang="en-US" sz="2800" dirty="0" err="1" smtClean="0"/>
              <a:t>size_t</a:t>
            </a:r>
            <a:r>
              <a:rPr lang="en-US" sz="2800" dirty="0" smtClean="0"/>
              <a:t> </a:t>
            </a:r>
            <a:r>
              <a:rPr lang="en-US" sz="2800" dirty="0" err="1" smtClean="0"/>
              <a:t>len</a:t>
            </a:r>
            <a:r>
              <a:rPr lang="en-US" sz="2800" dirty="0" smtClean="0"/>
              <a:t>, </a:t>
            </a:r>
            <a:r>
              <a:rPr lang="en-US" sz="2800" dirty="0" err="1" smtClean="0"/>
              <a:t>int</a:t>
            </a:r>
            <a:r>
              <a:rPr lang="en-US" sz="2800" dirty="0" smtClean="0"/>
              <a:t> flags,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</a:t>
            </a:r>
            <a:r>
              <a:rPr lang="en-US" sz="2800" dirty="0" err="1" smtClean="0"/>
              <a:t>sockaddr</a:t>
            </a:r>
            <a:r>
              <a:rPr lang="en-US" sz="2800" dirty="0" smtClean="0"/>
              <a:t> *</a:t>
            </a:r>
            <a:r>
              <a:rPr lang="en-US" sz="2800" dirty="0" err="1" smtClean="0"/>
              <a:t>src_addr</a:t>
            </a:r>
            <a:r>
              <a:rPr lang="en-US" sz="2800" dirty="0" smtClean="0"/>
              <a:t>, </a:t>
            </a:r>
            <a:r>
              <a:rPr lang="en-US" sz="2800" dirty="0" err="1" smtClean="0"/>
              <a:t>socklen_t</a:t>
            </a:r>
            <a:r>
              <a:rPr lang="en-US" sz="2800" dirty="0" smtClean="0"/>
              <a:t> *</a:t>
            </a:r>
            <a:r>
              <a:rPr lang="en-US" sz="2800" dirty="0" err="1" smtClean="0"/>
              <a:t>addrlen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95400"/>
            <a:ext cx="6921966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Steps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fontAlgn="base">
              <a:buNone/>
            </a:pPr>
            <a:r>
              <a:rPr lang="en-US" b="1" dirty="0"/>
              <a:t>UDP Server :</a:t>
            </a:r>
            <a:endParaRPr lang="en-US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Create UDP socket.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Bind the socket to server address.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Wait until datagram packet arrives from client.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Process the datagram packet and send a reply to client.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Go back to Step 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9318-3FD6-4A62-AD2E-60C58244A07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417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UDP Client Server implementation in C</vt:lpstr>
      <vt:lpstr>Socket program using UDP</vt:lpstr>
      <vt:lpstr>Slide 3</vt:lpstr>
      <vt:lpstr>Necessary Functions </vt:lpstr>
      <vt:lpstr>int bind(int sockfd, const struct sockaddr *addr, socklen_t addrlen)  Assigns address to the unbound socket.</vt:lpstr>
      <vt:lpstr>sendto() function</vt:lpstr>
      <vt:lpstr>Recvfrom() function</vt:lpstr>
      <vt:lpstr>Slide 8</vt:lpstr>
      <vt:lpstr>Steps </vt:lpstr>
      <vt:lpstr>UDP Client</vt:lpstr>
      <vt:lpstr>Assignment-8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 Server-Client implementation in C</dc:title>
  <dc:creator>asif</dc:creator>
  <cp:lastModifiedBy>106785</cp:lastModifiedBy>
  <cp:revision>43</cp:revision>
  <dcterms:created xsi:type="dcterms:W3CDTF">2020-02-08T11:29:53Z</dcterms:created>
  <dcterms:modified xsi:type="dcterms:W3CDTF">2024-09-27T17:16:17Z</dcterms:modified>
</cp:coreProperties>
</file>