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60"/>
  </p:normalViewPr>
  <p:slideViewPr>
    <p:cSldViewPr snapToGrid="0">
      <p:cViewPr>
        <p:scale>
          <a:sx n="66" d="100"/>
          <a:sy n="66" d="100"/>
        </p:scale>
        <p:origin x="1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BC553-5ADB-42EE-ABC4-D118AF7E55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3D791-D730-4264-8859-0574EFCC79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356FD-F0F6-49D1-BBB3-451D838F2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8D20-B159-436B-9877-A3DF69B06C69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F97A3-3DED-4F32-853F-903CBE537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84957-31B8-4E1A-BE73-E2C1EFACA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B893-4DF7-4A1A-AC60-1A19E77E0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12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D71CD-2E35-4E5F-9B71-29E8A4703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5ACFB1-3DF4-4672-87BE-2D7CFB4EA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F19E1-2573-4D17-9D18-E92382D63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8D20-B159-436B-9877-A3DF69B06C69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A9592-A7B9-40D0-8F5A-9C8E5F895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D15B1-B7FA-4511-A584-F2E6104C8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B893-4DF7-4A1A-AC60-1A19E77E0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3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E7BDBE-0583-4FF0-A567-566825D2F2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12415B-B70B-476E-84B1-23B147B96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1CEAB-F79A-46D9-95C7-D85DABA66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8D20-B159-436B-9877-A3DF69B06C69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72EC1-7B09-4F72-BE5B-30D047115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2B247-AC5E-44C6-A058-6916AA292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B893-4DF7-4A1A-AC60-1A19E77E0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42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DC35-2ACC-4D2B-8B5F-D7A3607D7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B3FAA-EC22-4080-A191-510627430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D42BC-94FF-4D03-8312-D49667738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8D20-B159-436B-9877-A3DF69B06C69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C036B-477E-4611-AA94-CBD0F8A16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21220-9EF9-4A35-956A-19101D237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B893-4DF7-4A1A-AC60-1A19E77E0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5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2EAB2-6ED7-4AE9-AD89-18A39B3CD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23386-7C67-4CE0-B019-B7CFA397C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3B7B7-AE8B-4F47-A1B0-4B03F4241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8D20-B159-436B-9877-A3DF69B06C69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8EAEB-5F7C-4CB7-87AB-8D172FFD9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4CA54-DEDF-4DFA-A3F4-AAAE65347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B893-4DF7-4A1A-AC60-1A19E77E0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46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8342A-D779-4EC4-BAA4-A8722A45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05559-E611-4FAC-A05D-6EBFC8B8FD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4E98E-A73B-45FA-8967-8BE59854D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6CB05-EE31-448B-B145-A57E1F236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8D20-B159-436B-9877-A3DF69B06C69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27835-133C-4768-B317-AE71E6E83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69273-050B-4058-9AFC-AD3F56B38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B893-4DF7-4A1A-AC60-1A19E77E0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80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D2AED-2712-4054-9AE6-B4F78B5B7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B3A90-8E58-45E2-B187-A8C8FDF65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BE7255-17F7-4F28-B03D-6C43C6A64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B551CF-239B-4FB3-956C-921C4571E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E5F530-54B6-46E5-8DF4-5DF3DF53B5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89008E-CE83-487E-989A-12E7AEBB1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8D20-B159-436B-9877-A3DF69B06C69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CD7E95-EFAB-46BC-A73B-8BE20713C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8B041-9169-48F9-8E86-3D730458F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B893-4DF7-4A1A-AC60-1A19E77E0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48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34B32-C44B-4827-B2E5-E1F484ED4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507442-2AF9-413B-8E82-BF932FE45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8D20-B159-436B-9877-A3DF69B06C69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100502-ADC2-4E68-8B2B-02F28E4A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46B365-FD09-4218-8DD5-B57EF62BC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B893-4DF7-4A1A-AC60-1A19E77E0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00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877A8F-88A8-430D-8F80-886DB5B97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8D20-B159-436B-9877-A3DF69B06C69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38990D-99F6-4DC4-8DFC-26AE3C687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62F3B-9390-4C9B-997F-DF8A9BC26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B893-4DF7-4A1A-AC60-1A19E77E0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8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D777C-8FD6-407B-AE56-BAEE60897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64A6B-9DEB-4AF0-B894-CD02ACB94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759A55-DAEB-4C4A-98D4-034B38880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ED457-F879-49B2-B3B1-5921A6C51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8D20-B159-436B-9877-A3DF69B06C69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4634D-3EC5-4E43-9C7C-844FF9F94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1DF0C-2241-4B71-9906-2BFFA933E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B893-4DF7-4A1A-AC60-1A19E77E0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47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8BCD3-11F6-4024-B312-9B979694F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557CBF-4CEA-46CE-AFB8-BF88A301D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4B3C08-BA1C-4DD5-BD02-0FF741921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D6B37-6C97-4D97-987E-CBFD0E0BA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8D20-B159-436B-9877-A3DF69B06C69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6D8BD-0967-4AE5-A60B-ED884830B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20119-3241-4EA9-BFA7-E579A587C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B893-4DF7-4A1A-AC60-1A19E77E0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60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62166D-0A21-4E4F-8358-BB6B591BC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8505A-56EF-46AA-B1EC-F936BE725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04055-27B4-424D-B076-0060954EEC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38D20-B159-436B-9877-A3DF69B06C69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4BBA5-1D7A-403E-8BE1-B82458E803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50980-B9B6-49F8-8275-31CE1DBB0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DB893-4DF7-4A1A-AC60-1A19E77E0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63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6">
            <a:extLst>
              <a:ext uri="{FF2B5EF4-FFF2-40B4-BE49-F238E27FC236}">
                <a16:creationId xmlns:a16="http://schemas.microsoft.com/office/drawing/2014/main" id="{AA347F79-AF79-49A4-A4F3-780F36EC3C94}"/>
              </a:ext>
            </a:extLst>
          </p:cNvPr>
          <p:cNvSpPr/>
          <p:nvPr/>
        </p:nvSpPr>
        <p:spPr>
          <a:xfrm>
            <a:off x="3419062" y="825503"/>
            <a:ext cx="2213113" cy="1457184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Internet/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Localhost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E71D054-C43B-48AD-A0D2-9A10138CC010}"/>
              </a:ext>
            </a:extLst>
          </p:cNvPr>
          <p:cNvGrpSpPr/>
          <p:nvPr/>
        </p:nvGrpSpPr>
        <p:grpSpPr>
          <a:xfrm>
            <a:off x="622850" y="215083"/>
            <a:ext cx="1802297" cy="2236569"/>
            <a:chOff x="7527233" y="1821015"/>
            <a:chExt cx="1921565" cy="2623931"/>
          </a:xfrm>
        </p:grpSpPr>
        <p:sp>
          <p:nvSpPr>
            <p:cNvPr id="4" name="Cylinder 3">
              <a:extLst>
                <a:ext uri="{FF2B5EF4-FFF2-40B4-BE49-F238E27FC236}">
                  <a16:creationId xmlns:a16="http://schemas.microsoft.com/office/drawing/2014/main" id="{93C1010D-4804-40F6-8A6C-DFF31257770D}"/>
                </a:ext>
              </a:extLst>
            </p:cNvPr>
            <p:cNvSpPr/>
            <p:nvPr/>
          </p:nvSpPr>
          <p:spPr>
            <a:xfrm>
              <a:off x="8030817" y="2178559"/>
              <a:ext cx="914400" cy="121615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Basis Data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32EF229-5A70-4D54-B841-32DEB45D7A8C}"/>
                </a:ext>
              </a:extLst>
            </p:cNvPr>
            <p:cNvSpPr/>
            <p:nvPr/>
          </p:nvSpPr>
          <p:spPr>
            <a:xfrm>
              <a:off x="7974495" y="3535829"/>
              <a:ext cx="1027043" cy="4342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Protocol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9FFF092-133A-4361-ACA7-6E7ADCB0966E}"/>
                </a:ext>
              </a:extLst>
            </p:cNvPr>
            <p:cNvSpPr/>
            <p:nvPr/>
          </p:nvSpPr>
          <p:spPr>
            <a:xfrm>
              <a:off x="7527233" y="1821015"/>
              <a:ext cx="1921565" cy="262393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B115494-8334-4835-84CA-6FABB4088F65}"/>
              </a:ext>
            </a:extLst>
          </p:cNvPr>
          <p:cNvSpPr/>
          <p:nvPr/>
        </p:nvSpPr>
        <p:spPr>
          <a:xfrm>
            <a:off x="3419062" y="3008245"/>
            <a:ext cx="2266122" cy="1712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From:</a:t>
            </a:r>
          </a:p>
          <a:p>
            <a:pPr algn="ctr"/>
            <a:r>
              <a:rPr lang="en-US" dirty="0"/>
              <a:t>PC, Laptop, Smartphone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23DA88C-85AE-4721-8B1C-9CD72F47A9B7}"/>
              </a:ext>
            </a:extLst>
          </p:cNvPr>
          <p:cNvSpPr/>
          <p:nvPr/>
        </p:nvSpPr>
        <p:spPr>
          <a:xfrm>
            <a:off x="7726017" y="1556460"/>
            <a:ext cx="2782957" cy="895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as Owner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85205CA-6C2C-4C9A-89DB-F5E68D6F2EB1}"/>
              </a:ext>
            </a:extLst>
          </p:cNvPr>
          <p:cNvSpPr/>
          <p:nvPr/>
        </p:nvSpPr>
        <p:spPr>
          <a:xfrm>
            <a:off x="7732644" y="2756452"/>
            <a:ext cx="2782957" cy="895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as </a:t>
            </a:r>
            <a:r>
              <a:rPr lang="en-US" dirty="0" err="1"/>
              <a:t>Apoteker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7F2CF99-DC74-4E88-93C8-4FD364AC5F95}"/>
              </a:ext>
            </a:extLst>
          </p:cNvPr>
          <p:cNvSpPr/>
          <p:nvPr/>
        </p:nvSpPr>
        <p:spPr>
          <a:xfrm>
            <a:off x="7732644" y="3956444"/>
            <a:ext cx="2782957" cy="895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as Cashier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7BACBE6-F540-4A62-861E-248746B10373}"/>
              </a:ext>
            </a:extLst>
          </p:cNvPr>
          <p:cNvSpPr/>
          <p:nvPr/>
        </p:nvSpPr>
        <p:spPr>
          <a:xfrm>
            <a:off x="7732644" y="5023244"/>
            <a:ext cx="2782957" cy="895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as Admin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D15069-E7D8-4DF3-90EE-D1DFBE064099}"/>
              </a:ext>
            </a:extLst>
          </p:cNvPr>
          <p:cNvCxnSpPr>
            <a:cxnSpLocks/>
          </p:cNvCxnSpPr>
          <p:nvPr/>
        </p:nvCxnSpPr>
        <p:spPr>
          <a:xfrm flipV="1">
            <a:off x="5738193" y="2045470"/>
            <a:ext cx="1941442" cy="10795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23009A3-071E-4FF3-86B6-4A0D74CB1CBA}"/>
              </a:ext>
            </a:extLst>
          </p:cNvPr>
          <p:cNvCxnSpPr>
            <a:cxnSpLocks/>
          </p:cNvCxnSpPr>
          <p:nvPr/>
        </p:nvCxnSpPr>
        <p:spPr>
          <a:xfrm flipV="1">
            <a:off x="5738193" y="3188804"/>
            <a:ext cx="1994451" cy="304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FC8A8B6-A4A4-4426-9AAC-73BCB9CB4066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38193" y="3341204"/>
            <a:ext cx="1994451" cy="304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467F103-C9A3-4C7F-9D5B-F83BD2DB26C8}"/>
              </a:ext>
            </a:extLst>
          </p:cNvPr>
          <p:cNvCxnSpPr>
            <a:cxnSpLocks/>
          </p:cNvCxnSpPr>
          <p:nvPr/>
        </p:nvCxnSpPr>
        <p:spPr>
          <a:xfrm>
            <a:off x="5797828" y="4084320"/>
            <a:ext cx="1881807" cy="1464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DD462A8-C73E-4A37-AD3B-C89C6D7BFF49}"/>
              </a:ext>
            </a:extLst>
          </p:cNvPr>
          <p:cNvCxnSpPr>
            <a:cxnSpLocks/>
          </p:cNvCxnSpPr>
          <p:nvPr/>
        </p:nvCxnSpPr>
        <p:spPr>
          <a:xfrm flipH="1" flipV="1">
            <a:off x="5738193" y="4175760"/>
            <a:ext cx="1881808" cy="1716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B0B841E-6858-4B2F-B664-CE5A5E3B1546}"/>
              </a:ext>
            </a:extLst>
          </p:cNvPr>
          <p:cNvCxnSpPr>
            <a:cxnSpLocks/>
          </p:cNvCxnSpPr>
          <p:nvPr/>
        </p:nvCxnSpPr>
        <p:spPr>
          <a:xfrm>
            <a:off x="5797828" y="4721088"/>
            <a:ext cx="1822172" cy="704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6D5E2F9-E1E2-4C13-A9EA-2B2BF934F81C}"/>
              </a:ext>
            </a:extLst>
          </p:cNvPr>
          <p:cNvCxnSpPr>
            <a:cxnSpLocks/>
          </p:cNvCxnSpPr>
          <p:nvPr/>
        </p:nvCxnSpPr>
        <p:spPr>
          <a:xfrm flipH="1" flipV="1">
            <a:off x="5829301" y="4572000"/>
            <a:ext cx="1896716" cy="685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2E0EB2E-6271-413B-B239-5D246A8C8C3E}"/>
              </a:ext>
            </a:extLst>
          </p:cNvPr>
          <p:cNvCxnSpPr>
            <a:cxnSpLocks/>
          </p:cNvCxnSpPr>
          <p:nvPr/>
        </p:nvCxnSpPr>
        <p:spPr>
          <a:xfrm>
            <a:off x="4607063" y="2330450"/>
            <a:ext cx="0" cy="6063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2A3A043-C6BF-4AD3-B49D-A0BF93DCCF2E}"/>
              </a:ext>
            </a:extLst>
          </p:cNvPr>
          <p:cNvCxnSpPr>
            <a:cxnSpLocks/>
          </p:cNvCxnSpPr>
          <p:nvPr/>
        </p:nvCxnSpPr>
        <p:spPr>
          <a:xfrm flipV="1">
            <a:off x="4432297" y="2330450"/>
            <a:ext cx="0" cy="6063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F20F7F7-ACFD-4BE5-BF36-703AC12C3EEE}"/>
              </a:ext>
            </a:extLst>
          </p:cNvPr>
          <p:cNvCxnSpPr>
            <a:cxnSpLocks/>
          </p:cNvCxnSpPr>
          <p:nvPr/>
        </p:nvCxnSpPr>
        <p:spPr>
          <a:xfrm rot="5400000">
            <a:off x="2922103" y="1373587"/>
            <a:ext cx="0" cy="6063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0F7675C-DBAA-4001-BE2A-49AA1889C113}"/>
              </a:ext>
            </a:extLst>
          </p:cNvPr>
          <p:cNvCxnSpPr>
            <a:cxnSpLocks/>
          </p:cNvCxnSpPr>
          <p:nvPr/>
        </p:nvCxnSpPr>
        <p:spPr>
          <a:xfrm rot="5400000" flipV="1">
            <a:off x="2934422" y="1558669"/>
            <a:ext cx="0" cy="6063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3E7D8C8-53FA-4371-B55D-9D45396A6BB3}"/>
              </a:ext>
            </a:extLst>
          </p:cNvPr>
          <p:cNvSpPr/>
          <p:nvPr/>
        </p:nvSpPr>
        <p:spPr>
          <a:xfrm>
            <a:off x="4172366" y="366615"/>
            <a:ext cx="706504" cy="411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2922565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27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Microsoft</cp:lastModifiedBy>
  <cp:revision>4</cp:revision>
  <dcterms:created xsi:type="dcterms:W3CDTF">2020-01-04T09:06:30Z</dcterms:created>
  <dcterms:modified xsi:type="dcterms:W3CDTF">2020-01-04T09:33:44Z</dcterms:modified>
</cp:coreProperties>
</file>