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77" y="-7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67E-7786-4B8F-AB9A-04F8F272A0D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913-A2A1-49B4-9DFE-AE26A1D6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67E-7786-4B8F-AB9A-04F8F272A0D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913-A2A1-49B4-9DFE-AE26A1D6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67E-7786-4B8F-AB9A-04F8F272A0D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913-A2A1-49B4-9DFE-AE26A1D6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67E-7786-4B8F-AB9A-04F8F272A0D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913-A2A1-49B4-9DFE-AE26A1D6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67E-7786-4B8F-AB9A-04F8F272A0D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913-A2A1-49B4-9DFE-AE26A1D6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67E-7786-4B8F-AB9A-04F8F272A0D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913-A2A1-49B4-9DFE-AE26A1D6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67E-7786-4B8F-AB9A-04F8F272A0D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913-A2A1-49B4-9DFE-AE26A1D6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67E-7786-4B8F-AB9A-04F8F272A0D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913-A2A1-49B4-9DFE-AE26A1D6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67E-7786-4B8F-AB9A-04F8F272A0D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913-A2A1-49B4-9DFE-AE26A1D6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67E-7786-4B8F-AB9A-04F8F272A0D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913-A2A1-49B4-9DFE-AE26A1D6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67E-7786-4B8F-AB9A-04F8F272A0D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913-A2A1-49B4-9DFE-AE26A1D6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7B67E-7786-4B8F-AB9A-04F8F272A0D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02913-A2A1-49B4-9DFE-AE26A1D611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downguide.org/basic-syntax/" TargetMode="External"/><Relationship Id="rId2" Type="http://schemas.openxmlformats.org/officeDocument/2006/relationships/hyperlink" Target="https://www.sympy.org/en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books.org/wiki/LaTe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9.5/python-3.9.5-amd64.exe" TargetMode="External"/><Relationship Id="rId2" Type="http://schemas.openxmlformats.org/officeDocument/2006/relationships/hyperlink" Target="https://www.python.org/ftp/python/3.9.5/python-3.9.5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ftp/python/3.6.8/python-3.6.8-amd64.exe" TargetMode="External"/><Relationship Id="rId4" Type="http://schemas.openxmlformats.org/officeDocument/2006/relationships/hyperlink" Target="https://www.python.org/ftp/python/3.6.8/python-3.6.8.ex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 + </a:t>
            </a:r>
            <a:r>
              <a:rPr lang="en-US" dirty="0" err="1" smtClean="0"/>
              <a:t>Jupyter</a:t>
            </a:r>
            <a:r>
              <a:rPr lang="en-US" dirty="0" smtClean="0"/>
              <a:t> + </a:t>
            </a:r>
            <a:r>
              <a:rPr lang="en-US" dirty="0" err="1" smtClean="0"/>
              <a:t>Sympy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pada</a:t>
            </a:r>
            <a:r>
              <a:rPr lang="en-US" dirty="0" smtClean="0"/>
              <a:t> OS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Wayan</a:t>
            </a:r>
            <a:r>
              <a:rPr lang="en-US" dirty="0" smtClean="0"/>
              <a:t> </a:t>
            </a:r>
            <a:r>
              <a:rPr lang="en-US" dirty="0" err="1" smtClean="0"/>
              <a:t>Sudiarta</a:t>
            </a:r>
            <a:r>
              <a:rPr lang="en-US" dirty="0" smtClean="0"/>
              <a:t>, Ph.D.</a:t>
            </a:r>
          </a:p>
          <a:p>
            <a:endParaRPr lang="en-US" dirty="0"/>
          </a:p>
          <a:p>
            <a:r>
              <a:rPr lang="en-US" sz="2000" dirty="0" err="1" smtClean="0"/>
              <a:t>Fisika</a:t>
            </a:r>
            <a:r>
              <a:rPr lang="en-US" sz="2000" dirty="0" smtClean="0"/>
              <a:t>, FMIPA, </a:t>
            </a:r>
            <a:r>
              <a:rPr lang="en-US" sz="2000" dirty="0" err="1" smtClean="0"/>
              <a:t>Universitas</a:t>
            </a:r>
            <a:r>
              <a:rPr lang="en-US" sz="2000" dirty="0" smtClean="0"/>
              <a:t> </a:t>
            </a:r>
            <a:r>
              <a:rPr lang="en-US" sz="2000" dirty="0" err="1" smtClean="0"/>
              <a:t>Mataram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0697" y="1600200"/>
            <a:ext cx="71826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67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jupyter</a:t>
            </a:r>
            <a:r>
              <a:rPr lang="en-US" sz="2000" dirty="0" smtClean="0">
                <a:solidFill>
                  <a:srgbClr val="00B050"/>
                </a:solidFill>
              </a:rPr>
              <a:t> notebook</a:t>
            </a:r>
            <a:r>
              <a:rPr lang="en-US" sz="2000" dirty="0" smtClean="0"/>
              <a:t>, </a:t>
            </a:r>
            <a:r>
              <a:rPr lang="en-US" sz="2000" dirty="0" err="1" smtClean="0"/>
              <a:t>ditampilkan</a:t>
            </a:r>
            <a:r>
              <a:rPr lang="en-US" sz="2000" dirty="0" smtClean="0"/>
              <a:t> browser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(</a:t>
            </a:r>
            <a:r>
              <a:rPr lang="en-US" sz="2000" dirty="0" err="1" smtClean="0"/>
              <a:t>pilihannya</a:t>
            </a:r>
            <a:r>
              <a:rPr lang="en-US" sz="2000" dirty="0" smtClean="0"/>
              <a:t> </a:t>
            </a:r>
            <a:r>
              <a:rPr lang="en-US" sz="2000" dirty="0" err="1" smtClean="0"/>
              <a:t>bergantung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default browser)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76400"/>
            <a:ext cx="57816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okumen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aru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New &gt; </a:t>
            </a:r>
            <a:r>
              <a:rPr lang="en-US" dirty="0" err="1" smtClean="0"/>
              <a:t>pilih</a:t>
            </a:r>
            <a:r>
              <a:rPr lang="en-US" dirty="0" smtClean="0"/>
              <a:t> Python 3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5150321" cy="415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28601" y="6019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program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terpasang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OS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5867400" y="4419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6400800" cy="5156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 rot="10800000">
            <a:off x="5105400" y="28194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9800" y="28194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Jenis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6019800" y="35052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0" y="35052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Python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Kalkulator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7401" y="1752600"/>
            <a:ext cx="304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Ingat</a:t>
            </a:r>
            <a:r>
              <a:rPr lang="en-US" dirty="0" smtClean="0"/>
              <a:t> !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Shift+Enter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menjalankannya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dirty="0" smtClean="0"/>
              <a:t>  + - * /</a:t>
            </a:r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**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pangkat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50687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klik</a:t>
            </a:r>
            <a:r>
              <a:rPr lang="en-US" sz="2000" dirty="0" smtClean="0"/>
              <a:t> cell paling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ubah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input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Markdown: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600200"/>
            <a:ext cx="185291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828800"/>
            <a:ext cx="485362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62600" y="3505200"/>
            <a:ext cx="327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Tanda</a:t>
            </a:r>
            <a:r>
              <a:rPr lang="en-US" dirty="0" smtClean="0"/>
              <a:t> # </a:t>
            </a:r>
            <a:r>
              <a:rPr lang="en-US" dirty="0" err="1" smtClean="0"/>
              <a:t>untuk</a:t>
            </a:r>
            <a:r>
              <a:rPr lang="en-US" dirty="0" smtClean="0"/>
              <a:t> heading 1,2, </a:t>
            </a:r>
            <a:r>
              <a:rPr lang="en-US" dirty="0" err="1" smtClean="0"/>
              <a:t>dst</a:t>
            </a:r>
            <a:endParaRPr lang="en-US" dirty="0" smtClean="0"/>
          </a:p>
          <a:p>
            <a:r>
              <a:rPr lang="en-US" dirty="0" err="1" smtClean="0"/>
              <a:t>Pembatas</a:t>
            </a:r>
            <a:r>
              <a:rPr lang="en-US" dirty="0" smtClean="0"/>
              <a:t> $...$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Format </a:t>
            </a:r>
            <a:r>
              <a:rPr lang="en-US" dirty="0" err="1" smtClean="0"/>
              <a:t>LaTEX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$$ … $$ 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LaTEX</a:t>
            </a:r>
            <a:r>
              <a:rPr lang="en-US" dirty="0" smtClean="0"/>
              <a:t> 1 </a:t>
            </a:r>
            <a:r>
              <a:rPr lang="en-US" dirty="0" err="1" smtClean="0"/>
              <a:t>baris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Shift+Enter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4724400"/>
            <a:ext cx="2946415" cy="2020888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Dokumen</a:t>
            </a:r>
            <a:r>
              <a:rPr lang="en-US" dirty="0" smtClean="0"/>
              <a:t> + </a:t>
            </a:r>
            <a:r>
              <a:rPr lang="en-US" dirty="0" err="1" smtClean="0"/>
              <a:t>Kalkulasi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komputasinya</a:t>
            </a:r>
            <a:r>
              <a:rPr lang="en-US" sz="2000" dirty="0" smtClean="0"/>
              <a:t>. </a:t>
            </a:r>
            <a:r>
              <a:rPr lang="en-US" sz="2000" dirty="0" err="1" smtClean="0"/>
              <a:t>Keren</a:t>
            </a:r>
            <a:r>
              <a:rPr lang="en-US" sz="2000" dirty="0" smtClean="0"/>
              <a:t> </a:t>
            </a:r>
            <a:r>
              <a:rPr lang="en-US" sz="2000" dirty="0" err="1" smtClean="0"/>
              <a:t>Bukan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76400"/>
            <a:ext cx="5609759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 rot="10800000">
            <a:off x="3505200" y="1676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38600" y="1676400"/>
            <a:ext cx="274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Klik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Ganti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Nama</a:t>
            </a:r>
            <a:r>
              <a:rPr lang="en-US" dirty="0" smtClean="0">
                <a:solidFill>
                  <a:srgbClr val="FF0000"/>
                </a:solidFill>
              </a:rPr>
              <a:t> 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43200" y="1600200"/>
            <a:ext cx="762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676400" y="3962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396240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modul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676400" y="4419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4343400"/>
            <a:ext cx="1071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simbol</a:t>
            </a:r>
            <a:r>
              <a:rPr lang="en-US" dirty="0" smtClean="0"/>
              <a:t> x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Tautan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Sympy</a:t>
            </a:r>
            <a:r>
              <a:rPr lang="en-US" dirty="0" smtClean="0"/>
              <a:t> : </a:t>
            </a:r>
            <a:r>
              <a:rPr lang="en-US" dirty="0" smtClean="0">
                <a:hlinkClick r:id="rId2"/>
              </a:rPr>
              <a:t>https://www.sympy.org/en/index.html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Markdown: </a:t>
            </a:r>
            <a:r>
              <a:rPr lang="en-US" dirty="0" smtClean="0">
                <a:hlinkClick r:id="rId3"/>
              </a:rPr>
              <a:t>https://www.markdownguide.org/basic-syntax/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LaTEX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mtClean="0">
                <a:hlinkClick r:id="rId4"/>
              </a:rPr>
              <a:t>https://en.wikibooks.org/wiki/LaTeX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Memasang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Windows </a:t>
            </a:r>
            <a:r>
              <a:rPr lang="en-US" dirty="0" err="1" smtClean="0"/>
              <a:t>Anda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Apakah</a:t>
            </a:r>
            <a:r>
              <a:rPr lang="en-US" dirty="0" smtClean="0"/>
              <a:t> Windows 32bit? </a:t>
            </a:r>
            <a:r>
              <a:rPr lang="en-US" dirty="0" err="1" smtClean="0"/>
              <a:t>Atau</a:t>
            </a:r>
            <a:r>
              <a:rPr lang="en-US" dirty="0" smtClean="0"/>
              <a:t> 64bit?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Apakah</a:t>
            </a:r>
            <a:r>
              <a:rPr lang="en-US" dirty="0" smtClean="0"/>
              <a:t> Windows 7? Service pack </a:t>
            </a:r>
            <a:r>
              <a:rPr lang="en-US" dirty="0" err="1" smtClean="0"/>
              <a:t>berapa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Apakah</a:t>
            </a:r>
            <a:r>
              <a:rPr lang="en-US" dirty="0" smtClean="0"/>
              <a:t> Windows 8? Service pack </a:t>
            </a:r>
            <a:r>
              <a:rPr lang="en-US" dirty="0" err="1" smtClean="0"/>
              <a:t>berapa</a:t>
            </a:r>
            <a:r>
              <a:rPr lang="en-US" dirty="0" smtClean="0"/>
              <a:t>?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Apakah</a:t>
            </a:r>
            <a:r>
              <a:rPr lang="en-US" dirty="0" smtClean="0"/>
              <a:t> Windows 10? Service pack </a:t>
            </a:r>
            <a:r>
              <a:rPr lang="en-US" dirty="0" err="1" smtClean="0"/>
              <a:t>berapa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Unduh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Kunjungin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python.org, </a:t>
            </a:r>
            <a:r>
              <a:rPr lang="en-US" dirty="0" err="1"/>
              <a:t>p</a:t>
            </a:r>
            <a:r>
              <a:rPr lang="en-US" dirty="0" err="1" smtClean="0"/>
              <a:t>ilihlah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esuai</a:t>
            </a:r>
            <a:r>
              <a:rPr lang="en-US" dirty="0" smtClean="0"/>
              <a:t> Windows </a:t>
            </a:r>
            <a:r>
              <a:rPr lang="en-US" dirty="0" err="1" smtClean="0"/>
              <a:t>Anda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Terbaru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32 bit 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https://www.python.org/ftp/python/3.9.5/python-3.9.5.exe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64 bit : 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https://www.python.org/ftp/python/3.9.5/python-3.9.5-amd64.exe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Windows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lama,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python </a:t>
            </a:r>
            <a:r>
              <a:rPr lang="en-US" dirty="0" err="1" smtClean="0"/>
              <a:t>versi</a:t>
            </a:r>
            <a:r>
              <a:rPr lang="en-US" dirty="0" smtClean="0"/>
              <a:t> 3.6.8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32 bit:</a:t>
            </a:r>
          </a:p>
          <a:p>
            <a:pPr>
              <a:buNone/>
            </a:pPr>
            <a:r>
              <a:rPr lang="en-US" dirty="0" smtClean="0">
                <a:hlinkClick r:id="rId4"/>
              </a:rPr>
              <a:t>https://www.python.org/ftp/python/3.6.8/python-3.6.8.exe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64 bit:</a:t>
            </a:r>
          </a:p>
          <a:p>
            <a:pPr>
              <a:buNone/>
            </a:pPr>
            <a:r>
              <a:rPr lang="en-US" dirty="0" smtClean="0">
                <a:hlinkClick r:id="rId5"/>
              </a:rPr>
              <a:t>https://www.python.org/ftp/python/3.6.8/python-3.6.8-amd64.exe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Jalankan</a:t>
            </a:r>
            <a:r>
              <a:rPr lang="en-US" dirty="0" smtClean="0"/>
              <a:t> Program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72915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1828800" y="5181600"/>
            <a:ext cx="1143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4200" y="6019800"/>
            <a:ext cx="424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Pastikan</a:t>
            </a:r>
            <a:r>
              <a:rPr lang="en-US" dirty="0" smtClean="0"/>
              <a:t> Add Python XX to PATH </a:t>
            </a:r>
            <a:r>
              <a:rPr lang="en-US" dirty="0" err="1" smtClean="0"/>
              <a:t>tercentang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828800" y="2743200"/>
            <a:ext cx="1219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236220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Jalankan</a:t>
            </a:r>
            <a:r>
              <a:rPr lang="en-US" dirty="0" smtClean="0"/>
              <a:t> Terminal/Command Prompt 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search/run, </a:t>
            </a:r>
            <a:r>
              <a:rPr lang="en-US" dirty="0" err="1" smtClean="0"/>
              <a:t>ketik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enter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terminal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command prompt window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53618"/>
            <a:ext cx="7773987" cy="125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191000"/>
            <a:ext cx="3422896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Cek</a:t>
            </a:r>
            <a:r>
              <a:rPr lang="en-US" dirty="0" smtClean="0"/>
              <a:t> Python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Terpasang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/>
              <a:t>Ketik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CMD prompt: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python  --version</a:t>
            </a:r>
          </a:p>
          <a:p>
            <a:pPr>
              <a:buNone/>
            </a:pPr>
            <a:r>
              <a:rPr lang="en-US" dirty="0" err="1"/>
              <a:t>a</a:t>
            </a:r>
            <a:r>
              <a:rPr lang="en-US" dirty="0" err="1" smtClean="0"/>
              <a:t>tau</a:t>
            </a:r>
            <a:endParaRPr lang="en-US" dirty="0" smtClean="0"/>
          </a:p>
          <a:p>
            <a:pPr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py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--version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Enter. </a:t>
            </a: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python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python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py</a:t>
            </a:r>
            <a:r>
              <a:rPr lang="en-US" dirty="0" smtClean="0"/>
              <a:t> (</a:t>
            </a:r>
            <a:r>
              <a:rPr lang="en-US" dirty="0" err="1" smtClean="0"/>
              <a:t>ingat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524000"/>
            <a:ext cx="3946142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Instalasi</a:t>
            </a:r>
            <a:r>
              <a:rPr lang="en-US" dirty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CMD Prompt </a:t>
            </a:r>
            <a:r>
              <a:rPr lang="en-US" dirty="0" err="1" smtClean="0"/>
              <a:t>ketik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python </a:t>
            </a:r>
            <a:r>
              <a:rPr lang="en-US" dirty="0">
                <a:solidFill>
                  <a:srgbClr val="00B050"/>
                </a:solidFill>
              </a:rPr>
              <a:t>-</a:t>
            </a:r>
            <a:r>
              <a:rPr lang="en-US" dirty="0" smtClean="0">
                <a:solidFill>
                  <a:srgbClr val="00B050"/>
                </a:solidFill>
              </a:rPr>
              <a:t>m pip install </a:t>
            </a:r>
            <a:r>
              <a:rPr lang="en-US" dirty="0" err="1" smtClean="0">
                <a:solidFill>
                  <a:srgbClr val="00B050"/>
                </a:solidFill>
              </a:rPr>
              <a:t>jupyter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048000"/>
            <a:ext cx="4922769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Instalasi</a:t>
            </a:r>
            <a:r>
              <a:rPr lang="en-US" dirty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CMD Prompt </a:t>
            </a:r>
            <a:r>
              <a:rPr lang="en-US" dirty="0" err="1" smtClean="0"/>
              <a:t>ketik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python </a:t>
            </a:r>
            <a:r>
              <a:rPr lang="en-US" dirty="0">
                <a:solidFill>
                  <a:srgbClr val="00B050"/>
                </a:solidFill>
              </a:rPr>
              <a:t>-</a:t>
            </a:r>
            <a:r>
              <a:rPr lang="en-US" dirty="0" smtClean="0">
                <a:solidFill>
                  <a:srgbClr val="00B050"/>
                </a:solidFill>
              </a:rPr>
              <a:t>m pip install </a:t>
            </a:r>
            <a:r>
              <a:rPr lang="en-US" dirty="0" err="1" smtClean="0">
                <a:solidFill>
                  <a:srgbClr val="00B050"/>
                </a:solidFill>
              </a:rPr>
              <a:t>numpy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scipy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matplotlib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p</a:t>
            </a:r>
            <a:r>
              <a:rPr lang="en-US" dirty="0" smtClean="0">
                <a:solidFill>
                  <a:srgbClr val="00B050"/>
                </a:solidFill>
              </a:rPr>
              <a:t>ython -m pip install </a:t>
            </a:r>
            <a:r>
              <a:rPr lang="en-US" dirty="0" err="1" smtClean="0">
                <a:solidFill>
                  <a:srgbClr val="00B050"/>
                </a:solidFill>
              </a:rPr>
              <a:t>sympy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pindah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/folder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file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command prompt </a:t>
            </a:r>
            <a:r>
              <a:rPr lang="en-US" dirty="0" err="1" smtClean="0"/>
              <a:t>ketik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en-US" dirty="0" smtClean="0"/>
              <a:t>                   </a:t>
            </a:r>
            <a:r>
              <a:rPr lang="en-US" sz="1800" dirty="0" smtClean="0"/>
              <a:t>             (</a:t>
            </a:r>
            <a:r>
              <a:rPr lang="en-US" sz="1800" dirty="0" err="1" smtClean="0"/>
              <a:t>ketik</a:t>
            </a:r>
            <a:r>
              <a:rPr lang="en-US" sz="1800" dirty="0" smtClean="0"/>
              <a:t> </a:t>
            </a:r>
            <a:r>
              <a:rPr lang="en-US" sz="1800" dirty="0" err="1" smtClean="0"/>
              <a:t>sesuai</a:t>
            </a:r>
            <a:r>
              <a:rPr lang="en-US" sz="1800" dirty="0" smtClean="0"/>
              <a:t> drive yang </a:t>
            </a:r>
            <a:r>
              <a:rPr lang="en-US" sz="1800" dirty="0" err="1" smtClean="0"/>
              <a:t>diinginkan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mkdir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projek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smtClean="0"/>
              <a:t>      </a:t>
            </a:r>
            <a:r>
              <a:rPr lang="en-US" sz="2000" dirty="0" smtClean="0"/>
              <a:t>(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belum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folder </a:t>
            </a:r>
            <a:r>
              <a:rPr lang="en-US" sz="2000" dirty="0" err="1" smtClean="0"/>
              <a:t>projek</a:t>
            </a:r>
            <a:r>
              <a:rPr lang="en-US" sz="2000" dirty="0" smtClean="0"/>
              <a:t>)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err="1">
                <a:solidFill>
                  <a:srgbClr val="00B050"/>
                </a:solidFill>
              </a:rPr>
              <a:t>c</a:t>
            </a:r>
            <a:r>
              <a:rPr lang="en-US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projek</a:t>
            </a:r>
            <a:r>
              <a:rPr lang="en-US" dirty="0" smtClean="0"/>
              <a:t>              </a:t>
            </a:r>
            <a:r>
              <a:rPr lang="en-US" sz="2000" dirty="0" smtClean="0"/>
              <a:t>(</a:t>
            </a:r>
            <a:r>
              <a:rPr lang="en-US" sz="2000" dirty="0" err="1" smtClean="0"/>
              <a:t>pindah</a:t>
            </a:r>
            <a:r>
              <a:rPr lang="en-US" sz="2000" dirty="0" smtClean="0"/>
              <a:t> folder)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Jupyter</a:t>
            </a:r>
            <a:r>
              <a:rPr lang="en-US" dirty="0" smtClean="0">
                <a:solidFill>
                  <a:srgbClr val="00B050"/>
                </a:solidFill>
              </a:rPr>
              <a:t> notebook</a:t>
            </a:r>
            <a:r>
              <a:rPr lang="en-US" dirty="0" smtClean="0"/>
              <a:t>   </a:t>
            </a:r>
            <a:r>
              <a:rPr lang="en-US" sz="2000" dirty="0" smtClean="0"/>
              <a:t>(</a:t>
            </a:r>
            <a:r>
              <a:rPr lang="en-US" sz="2000" dirty="0" err="1" smtClean="0"/>
              <a:t>menjalankan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431</Words>
  <Application>Microsoft Office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Instalasi Python + Jupyter + Sympy  pada OS Windows</vt:lpstr>
      <vt:lpstr>Sebelum Memasang Python</vt:lpstr>
      <vt:lpstr>1. Unduh Python</vt:lpstr>
      <vt:lpstr>2. Jalankan Program Instalasi </vt:lpstr>
      <vt:lpstr>3. Jalankan Terminal/Command Prompt MD</vt:lpstr>
      <vt:lpstr>4. Cek Python Sudah Terpasang</vt:lpstr>
      <vt:lpstr>5. Instalasi Jupyter dengan Pip</vt:lpstr>
      <vt:lpstr>6. Instalasi Modul dengan Pip</vt:lpstr>
      <vt:lpstr>7. Menggunakan Jupyter Notebook</vt:lpstr>
      <vt:lpstr>Tampilan Perintah </vt:lpstr>
      <vt:lpstr>8. Jupyter Notebook</vt:lpstr>
      <vt:lpstr>8. Membuat Dokumen Baru</vt:lpstr>
      <vt:lpstr>8. Tampilan Jupyter Notebook</vt:lpstr>
      <vt:lpstr>9. Python sebagai Kalkulator</vt:lpstr>
      <vt:lpstr>Menambahkan Teks Markdown</vt:lpstr>
      <vt:lpstr>Dokumen + Kalkulasi</vt:lpstr>
      <vt:lpstr>Tautan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Instalasi Python</dc:title>
  <dc:creator>USER</dc:creator>
  <cp:lastModifiedBy>USER</cp:lastModifiedBy>
  <cp:revision>25</cp:revision>
  <dcterms:created xsi:type="dcterms:W3CDTF">2021-06-15T16:47:43Z</dcterms:created>
  <dcterms:modified xsi:type="dcterms:W3CDTF">2021-06-15T22:51:44Z</dcterms:modified>
</cp:coreProperties>
</file>