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Wayan</a:t>
            </a:r>
            <a:r>
              <a:rPr lang="en-US" dirty="0"/>
              <a:t> </a:t>
            </a:r>
            <a:r>
              <a:rPr lang="en-US" dirty="0" err="1"/>
              <a:t>Sudiarta</a:t>
            </a:r>
            <a:r>
              <a:rPr lang="en-US" dirty="0"/>
              <a:t>, Ph.D.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28034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5918" y="2750128"/>
            <a:ext cx="9404723" cy="1400530"/>
          </a:xfrm>
        </p:spPr>
        <p:txBody>
          <a:bodyPr/>
          <a:lstStyle/>
          <a:p>
            <a:r>
              <a:rPr lang="en-US" dirty="0" err="1"/>
              <a:t>Semangat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5742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89" y="227345"/>
            <a:ext cx="9404723" cy="1400530"/>
          </a:xfrm>
        </p:spPr>
        <p:txBody>
          <a:bodyPr/>
          <a:lstStyle/>
          <a:p>
            <a:r>
              <a:rPr lang="en-US" dirty="0"/>
              <a:t>Ayo </a:t>
            </a:r>
            <a:r>
              <a:rPr lang="en-US" dirty="0" err="1"/>
              <a:t>Mulai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389" y="1064776"/>
            <a:ext cx="11550805" cy="5365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Buat</a:t>
            </a:r>
            <a:r>
              <a:rPr lang="en-US" dirty="0"/>
              <a:t> folder</a:t>
            </a:r>
            <a:r>
              <a:rPr lang="en-US" b="1" dirty="0">
                <a:solidFill>
                  <a:srgbClr val="FFFF00"/>
                </a:solidFill>
              </a:rPr>
              <a:t> Python </a:t>
            </a:r>
            <a:r>
              <a:rPr lang="en-US" dirty="0"/>
              <a:t>di drive D: </a:t>
            </a:r>
            <a:r>
              <a:rPr lang="en-US" dirty="0" err="1"/>
              <a:t>atau</a:t>
            </a:r>
            <a:r>
              <a:rPr lang="en-US" dirty="0"/>
              <a:t> yang lain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START Windows,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cmd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Search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tekan</a:t>
            </a:r>
            <a:r>
              <a:rPr lang="en-US" dirty="0"/>
              <a:t> Enter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d: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drive D:,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cd Python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folder Python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jupyter</a:t>
            </a:r>
            <a:r>
              <a:rPr lang="en-US" b="1" dirty="0">
                <a:solidFill>
                  <a:srgbClr val="FFFF00"/>
                </a:solidFill>
              </a:rPr>
              <a:t> notebook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12" y="2146679"/>
            <a:ext cx="2438400" cy="1190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681" y="2146679"/>
            <a:ext cx="5479667" cy="311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5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000" y="1265826"/>
            <a:ext cx="6216290" cy="509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5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Notebook </a:t>
            </a:r>
            <a:r>
              <a:rPr lang="en-US" dirty="0" err="1"/>
              <a:t>baru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240" y="2089222"/>
            <a:ext cx="4914900" cy="402907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6556246" y="3779430"/>
            <a:ext cx="324464" cy="5641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2268434" y="154291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Klik</a:t>
            </a:r>
            <a:r>
              <a:rPr lang="en-US" dirty="0"/>
              <a:t> New</a:t>
            </a:r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273" y="2089222"/>
            <a:ext cx="1695450" cy="2505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1406" y="154291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Klik</a:t>
            </a:r>
            <a:r>
              <a:rPr lang="en-US" dirty="0"/>
              <a:t> Python 3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7846142" y="2816942"/>
            <a:ext cx="1588581" cy="23597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506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82" y="246241"/>
            <a:ext cx="9404723" cy="1400530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651" y="1452776"/>
            <a:ext cx="8893277" cy="5237359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5309419" y="2015480"/>
            <a:ext cx="339213" cy="565487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648929" y="2015480"/>
            <a:ext cx="22669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Klik</a:t>
            </a:r>
            <a:r>
              <a:rPr lang="en-US" dirty="0"/>
              <a:t> Untitled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Nama</a:t>
            </a:r>
            <a:endParaRPr lang="en-US" dirty="0"/>
          </a:p>
          <a:p>
            <a:r>
              <a:rPr lang="en-US" dirty="0"/>
              <a:t>File Notebook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Klik</a:t>
            </a:r>
            <a:r>
              <a:rPr lang="en-US" dirty="0"/>
              <a:t> Rename</a:t>
            </a:r>
            <a:endParaRPr lang="id-ID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213" y="4490198"/>
            <a:ext cx="6800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9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Input  Cell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739" y="1661519"/>
            <a:ext cx="7515225" cy="192405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8216848" y="1285435"/>
            <a:ext cx="412954" cy="752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23" y="3961653"/>
            <a:ext cx="1771650" cy="2047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6917" y="2037603"/>
            <a:ext cx="33626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Code </a:t>
            </a:r>
            <a:r>
              <a:rPr lang="en-US" dirty="0" err="1"/>
              <a:t>untuk</a:t>
            </a:r>
            <a:r>
              <a:rPr lang="en-US" dirty="0"/>
              <a:t> input </a:t>
            </a:r>
            <a:r>
              <a:rPr lang="en-US" dirty="0" err="1"/>
              <a:t>Kode</a:t>
            </a:r>
            <a:r>
              <a:rPr lang="en-US" dirty="0"/>
              <a:t> Python</a:t>
            </a:r>
          </a:p>
          <a:p>
            <a:pPr marL="342900" indent="-342900">
              <a:buAutoNum type="arabicPeriod"/>
            </a:pPr>
            <a:r>
              <a:rPr lang="en-US" dirty="0"/>
              <a:t>Markdown </a:t>
            </a:r>
            <a:r>
              <a:rPr lang="en-US" dirty="0" err="1"/>
              <a:t>untuk</a:t>
            </a:r>
            <a:r>
              <a:rPr lang="en-US" dirty="0"/>
              <a:t> input </a:t>
            </a:r>
            <a:r>
              <a:rPr lang="en-US" dirty="0" err="1"/>
              <a:t>Dokumen</a:t>
            </a:r>
            <a:r>
              <a:rPr lang="en-US" dirty="0"/>
              <a:t>/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Markdown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INGAT: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FFFF00"/>
                </a:solidFill>
              </a:rPr>
              <a:t>Shift+Enter</a:t>
            </a:r>
            <a:endParaRPr lang="id-ID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0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Code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2198" y="1536441"/>
            <a:ext cx="6964923" cy="3920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0658" y="2109019"/>
            <a:ext cx="3392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tekan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FFFF00"/>
                </a:solidFill>
              </a:rPr>
              <a:t>Shift + Enter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Python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diinput</a:t>
            </a:r>
            <a:r>
              <a:rPr lang="en-US" dirty="0"/>
              <a:t> di Cell Code</a:t>
            </a:r>
          </a:p>
        </p:txBody>
      </p:sp>
    </p:spTree>
    <p:extLst>
      <p:ext uri="{BB962C8B-B14F-4D97-AF65-F5344CB8AC3E}">
        <p14:creationId xmlns:p14="http://schemas.microsoft.com/office/powerpoint/2010/main" val="87394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Markdown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890" y="1281926"/>
            <a:ext cx="6743700" cy="2543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6917" y="1853248"/>
            <a:ext cx="25402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Markdown</a:t>
            </a:r>
          </a:p>
          <a:p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Shift + Enter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endParaRPr lang="en-US" b="1" dirty="0">
              <a:solidFill>
                <a:srgbClr val="FFFF00"/>
              </a:solidFill>
            </a:endParaRP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 err="1">
                <a:solidFill>
                  <a:srgbClr val="FFFF00"/>
                </a:solidFill>
              </a:rPr>
              <a:t>Perhatikan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Hasilnya</a:t>
            </a:r>
            <a:endParaRPr lang="en-US" b="1" dirty="0">
              <a:solidFill>
                <a:srgbClr val="FFFF00"/>
              </a:solidFill>
            </a:endParaRP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 err="1"/>
              <a:t>Jadi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Jupyter</a:t>
            </a:r>
            <a:r>
              <a:rPr lang="en-US" b="1" dirty="0"/>
              <a:t> Notebook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ditampilkan</a:t>
            </a:r>
            <a:r>
              <a:rPr lang="en-US" b="1" dirty="0"/>
              <a:t> </a:t>
            </a:r>
            <a:r>
              <a:rPr lang="en-US" b="1" dirty="0" err="1"/>
              <a:t>Teks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/>
              <a:t>Kode</a:t>
            </a:r>
            <a:r>
              <a:rPr lang="en-US" b="1" dirty="0"/>
              <a:t> Python</a:t>
            </a:r>
            <a:endParaRPr lang="id-ID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348" y="3958194"/>
            <a:ext cx="6138095" cy="279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0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2421553" cy="1400530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sz="2400" dirty="0" err="1"/>
              <a:t>Matematika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Modul</a:t>
            </a:r>
            <a:r>
              <a:rPr lang="en-US" sz="2400" dirty="0"/>
              <a:t> </a:t>
            </a:r>
            <a:r>
              <a:rPr lang="en-US" sz="2400" dirty="0" err="1"/>
              <a:t>Sympy</a:t>
            </a:r>
            <a:endParaRPr lang="id-ID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1166" y="265471"/>
            <a:ext cx="8473283" cy="63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49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731</TotalTime>
  <Words>186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Jupyter Notebook</vt:lpstr>
      <vt:lpstr>Ayo Mulai</vt:lpstr>
      <vt:lpstr>Tampilan Jupyter Notebook</vt:lpstr>
      <vt:lpstr>Membuat Notebook baru</vt:lpstr>
      <vt:lpstr>Tampilan Jupyter Notebook</vt:lpstr>
      <vt:lpstr>Tipe Input  Cell</vt:lpstr>
      <vt:lpstr>Input Code</vt:lpstr>
      <vt:lpstr>Input Markdown</vt:lpstr>
      <vt:lpstr>Contoh Matematika dengan Modul Sympy</vt:lpstr>
      <vt:lpstr>Semangat Mencoba!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Notebook</dc:title>
  <dc:creator>hp</dc:creator>
  <cp:lastModifiedBy>I Wayan Sudiarta</cp:lastModifiedBy>
  <cp:revision>10</cp:revision>
  <dcterms:created xsi:type="dcterms:W3CDTF">2020-08-31T19:09:30Z</dcterms:created>
  <dcterms:modified xsi:type="dcterms:W3CDTF">2023-08-17T18:57:22Z</dcterms:modified>
</cp:coreProperties>
</file>