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88A5-3BAF-4C3C-8FCE-7037F722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3319-2A96-4C0F-98A2-83352BA1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EB53-C105-4F38-B291-0036597D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4F4D-2DD1-45DE-8C37-5DDE027A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305B3-E5E9-4D9B-A9A2-DEB17E5E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730B-432F-4CBA-8F89-F1B91A05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E187-7593-49CB-9E3C-46F685BC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3530-94BF-45B0-AFC7-8A2347BC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1F81-359D-4E89-886C-0C8D136E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EE61-C672-4C16-B39D-98C1D48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BDC16-D0E7-470E-80EC-BFC360112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DCF7-3834-4564-A326-EC4168C5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6B8C-E4A3-478F-95F6-BB36345F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18F6-BE1B-47B9-9410-870D7EA8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2344-A934-4CCD-A890-2D2DF0DF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A5B3-FB3B-42A1-B278-8F1F261D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E20-D6B5-4800-82AA-3D85DF14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E9EE-EAF4-4A5B-A613-E61EE1A2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52B0-47B2-4BD3-A0C8-B943A532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8C28-0F37-4707-B4C2-C2289C86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FB97-1C1C-40C8-BE08-E3DF1CCF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4F577-112C-40E5-A120-5D216E13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2CEB-8CB3-4CB4-B94B-6FA06083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B8D-8EAE-403F-B52C-1AEF0B24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AE35-2807-46A8-ADF4-ECC904A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5A6-8F8C-47AF-A30C-DE3D1D9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552B-A5A3-4F5E-A325-EBE03C16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C8B5B-CADE-4FBE-92B0-11D66F4C6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043EE-2B18-40A1-A948-CA5B858F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C51F-FC79-4FE6-976E-C77CBCB1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6F02-E8BF-4DC6-B0C7-E68D6345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871-0622-47DB-A9DA-D249BCC9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E13F-1C49-45C5-9BDE-EEC44D79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7F13-9F89-4685-8380-30D10D80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E1A70-53BF-4318-8B36-AF475FD88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573B7-26E2-463F-9800-DB47835F9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77BD6-8178-488A-B837-29C5001F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AA56A-29ED-48E7-A00E-C847460B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9E4E2-F4F6-45A4-A98E-D62E44C9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D790-082B-4903-A274-136753C2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9954-9E56-4A20-81D1-C7811646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4764-1BD5-4DD6-8673-3E487D40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3D6C4-7B9C-4D24-BC86-2CD0D7B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A5BE4-47BC-4D62-B18E-33D8A1F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2E848-2056-4D82-A67F-9D16DFF9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E2678-9ED8-4FDA-800A-4B141581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AE3-4511-41E1-A96B-F4FE7FF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E45E-68F8-4AF7-B8E7-2B5BC0BF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A526-7CFA-4ECC-809A-5FC2C5761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4149-6587-462E-ADE1-A14AB772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B8707-8AC7-4253-A275-177374E6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6729-122C-4D10-A008-448171E4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11B6-A9FD-4FEF-8A01-BA14E177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2C51A-3D5D-4A6B-B9C5-DD8A1A589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7A56A-BB60-4D20-92F0-458D0AC0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DC1B-40BF-4B53-9A84-9D5E56D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347BF-06E5-442D-8E37-7542E0B6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6823-421D-410C-90B8-7A3EC3C0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2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C7D80-4221-4E5E-B43E-2794171E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CC4A-3B25-40B1-8748-BC24EEE5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88B3-7C0D-4173-8D2F-E3EAEEC07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7C4A-0819-45D8-898E-1077A18055F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4F39-9540-479A-BF1F-6241038CA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68E4-4EB3-408F-A0AD-96A2BBB7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66EC-2241-4D9B-8898-1FF8751E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FD6D-CE7E-4052-99B2-94B2FB4AC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Dashboard: Analyzing Crime Trends in 4 Northeast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B8C1-595D-4F32-9D5F-5C73A5D27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Frankie Way &amp; Brian Waters</a:t>
            </a:r>
          </a:p>
        </p:txBody>
      </p:sp>
    </p:spTree>
    <p:extLst>
      <p:ext uri="{BB962C8B-B14F-4D97-AF65-F5344CB8AC3E}">
        <p14:creationId xmlns:p14="http://schemas.microsoft.com/office/powerpoint/2010/main" val="12079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3097-5A7F-4B3E-9F4D-62DC3A16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849" y="1253331"/>
            <a:ext cx="41148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Non-normal Distributions of Violent Crime</a:t>
            </a:r>
          </a:p>
          <a:p>
            <a:r>
              <a:rPr lang="en-US" dirty="0"/>
              <a:t>Small sample size of 40 years.</a:t>
            </a:r>
          </a:p>
          <a:p>
            <a:r>
              <a:rPr lang="en-US" dirty="0"/>
              <a:t>Perform Wilcoxon Rank-Sum test to find statistically different distributions</a:t>
            </a:r>
          </a:p>
          <a:p>
            <a:pPr lvl="1"/>
            <a:r>
              <a:rPr lang="en-US" dirty="0"/>
              <a:t>Boston/Philadelphia</a:t>
            </a:r>
          </a:p>
          <a:p>
            <a:pPr lvl="1"/>
            <a:r>
              <a:rPr lang="en-US" dirty="0"/>
              <a:t>New York/Washington D.C</a:t>
            </a:r>
          </a:p>
          <a:p>
            <a:pPr lvl="1"/>
            <a:r>
              <a:rPr lang="en-US" dirty="0"/>
              <a:t>Philadelphia/Washington D.C.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094A-AFAB-4044-B65B-BBA03ECFDA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" y="527049"/>
            <a:ext cx="6908165" cy="5649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29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4B4B18-BC28-4927-9071-81DF9C79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6700"/>
            <a:ext cx="7791450" cy="632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B8DC2-B62D-481B-81F2-6317F8358DB4}"/>
              </a:ext>
            </a:extLst>
          </p:cNvPr>
          <p:cNvSpPr txBox="1"/>
          <p:nvPr/>
        </p:nvSpPr>
        <p:spPr>
          <a:xfrm>
            <a:off x="476250" y="1228397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 of Wilcoxon Rank-Sum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Highlighted =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Significance Level of </a:t>
            </a:r>
            <a:r>
              <a:rPr lang="el-GR" sz="2800" dirty="0"/>
              <a:t>α</a:t>
            </a:r>
            <a:r>
              <a:rPr lang="en-US" sz="2800" dirty="0"/>
              <a:t>=0.05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NYC/WSH just makes cut</a:t>
            </a:r>
          </a:p>
        </p:txBody>
      </p:sp>
    </p:spTree>
    <p:extLst>
      <p:ext uri="{BB962C8B-B14F-4D97-AF65-F5344CB8AC3E}">
        <p14:creationId xmlns:p14="http://schemas.microsoft.com/office/powerpoint/2010/main" val="203929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694C48-42D9-4264-9879-ABE3F6166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095999" cy="367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E8AF24-3811-46BE-9494-FFB3F1ABC4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"/>
            <a:ext cx="6096000" cy="367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4D917-096F-4E5B-88FD-D4775B8F0D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2350"/>
            <a:ext cx="6095998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D6B19-089C-4A0F-957C-476B55CAED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562031"/>
            <a:ext cx="6029326" cy="3295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29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2F0513-E519-4D53-B3B4-A85C1DBC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8040"/>
              </p:ext>
            </p:extLst>
          </p:nvPr>
        </p:nvGraphicFramePr>
        <p:xfrm>
          <a:off x="661988" y="2171701"/>
          <a:ext cx="10868024" cy="421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6">
                  <a:extLst>
                    <a:ext uri="{9D8B030D-6E8A-4147-A177-3AD203B41FA5}">
                      <a16:colId xmlns:a16="http://schemas.microsoft.com/office/drawing/2014/main" val="2255133620"/>
                    </a:ext>
                  </a:extLst>
                </a:gridCol>
                <a:gridCol w="2717006">
                  <a:extLst>
                    <a:ext uri="{9D8B030D-6E8A-4147-A177-3AD203B41FA5}">
                      <a16:colId xmlns:a16="http://schemas.microsoft.com/office/drawing/2014/main" val="524443815"/>
                    </a:ext>
                  </a:extLst>
                </a:gridCol>
                <a:gridCol w="2717006">
                  <a:extLst>
                    <a:ext uri="{9D8B030D-6E8A-4147-A177-3AD203B41FA5}">
                      <a16:colId xmlns:a16="http://schemas.microsoft.com/office/drawing/2014/main" val="550565352"/>
                    </a:ext>
                  </a:extLst>
                </a:gridCol>
                <a:gridCol w="2717006">
                  <a:extLst>
                    <a:ext uri="{9D8B030D-6E8A-4147-A177-3AD203B41FA5}">
                      <a16:colId xmlns:a16="http://schemas.microsoft.com/office/drawing/2014/main" val="1616172694"/>
                    </a:ext>
                  </a:extLst>
                </a:gridCol>
              </a:tblGrid>
              <a:tr h="1271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 Pair/</a:t>
                      </a:r>
                    </a:p>
                    <a:p>
                      <a:pPr algn="ctr"/>
                      <a:r>
                        <a:rPr lang="en-US" dirty="0"/>
                        <a:t>Type of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Boston/Philadelphia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Washington D.C./Philadelphia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City/Washington D.C.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08928"/>
                  </a:ext>
                </a:extLst>
              </a:tr>
              <a:tr h="7369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Homicides/100K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0.3595818815331011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0.71602787456446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0.5566202090592335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2951"/>
                  </a:ext>
                </a:extLst>
              </a:tr>
              <a:tr h="7369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Rapes/100K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-0.504006968641115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-0.2418118466898955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0.6257839721254357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351666"/>
                  </a:ext>
                </a:extLst>
              </a:tr>
              <a:tr h="7369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Robberies/100K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0.0348432055749129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0.2804878048780488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0.8766550522648086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2690"/>
                  </a:ext>
                </a:extLst>
              </a:tr>
              <a:tr h="7369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Agg</a:t>
                      </a:r>
                      <a:r>
                        <a:rPr lang="en-US" dirty="0"/>
                        <a:t>. Assaults/100K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-0.04738675958188154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0.32229965156794427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0.48222996515679456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335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7DEE02-829D-4382-A656-C6A180B39651}"/>
              </a:ext>
            </a:extLst>
          </p:cNvPr>
          <p:cNvSpPr txBox="1"/>
          <p:nvPr/>
        </p:nvSpPr>
        <p:spPr>
          <a:xfrm>
            <a:off x="723900" y="466725"/>
            <a:ext cx="1086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to no correlation in the first two columns, New York/DC has some higher correlations, but .48-.62 can still be considered low enough to have discrepancies in the distribution. The p-value of the Wilcoxon Rank-Sum test was 0.045, so if our arbitrary selection of the alpha-value was say 0.01, this pair would not have made our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7280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Static Dashboard: Analyzing Crime Trends in 4 Northeast Cities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Dashboard: Analyzing Crime Trends in 4 Northeast Cities</dc:title>
  <dc:creator>Frankie Way</dc:creator>
  <cp:lastModifiedBy>Frankie Way</cp:lastModifiedBy>
  <cp:revision>2</cp:revision>
  <dcterms:created xsi:type="dcterms:W3CDTF">2020-12-05T19:30:04Z</dcterms:created>
  <dcterms:modified xsi:type="dcterms:W3CDTF">2020-12-05T19:46:03Z</dcterms:modified>
</cp:coreProperties>
</file>