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png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0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99" r:id="rId5"/>
    <p:sldId id="300" r:id="rId6"/>
    <p:sldId id="262" r:id="rId7"/>
    <p:sldId id="302" r:id="rId8"/>
    <p:sldId id="284" r:id="rId9"/>
    <p:sldId id="303" r:id="rId10"/>
    <p:sldId id="261" r:id="rId11"/>
    <p:sldId id="292" r:id="rId12"/>
    <p:sldId id="260" r:id="rId13"/>
    <p:sldId id="305" r:id="rId14"/>
    <p:sldId id="279" r:id="rId15"/>
    <p:sldId id="304" r:id="rId16"/>
    <p:sldId id="298" r:id="rId17"/>
    <p:sldId id="301" r:id="rId18"/>
    <p:sldId id="306" r:id="rId19"/>
    <p:sldId id="263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102" y="-648"/>
      </p:cViewPr>
      <p:guideLst>
        <p:guide orient="horz" pos="2432"/>
        <p:guide orient="horz" pos="799"/>
        <p:guide orient="horz" pos="4088"/>
        <p:guide pos="3840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95DA7-C378-4EA6-96C8-9729AD8A43DD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98E3-16CD-4F8A-A268-FE366D8E7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9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81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75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85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75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15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7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39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10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10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0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27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1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10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9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1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1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1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>
            <a:spLocks noGrp="1"/>
          </p:cNvSpPr>
          <p:nvPr>
            <p:ph type="pic" sz="quarter" idx="12"/>
          </p:nvPr>
        </p:nvSpPr>
        <p:spPr>
          <a:xfrm>
            <a:off x="10890792" y="3345440"/>
            <a:ext cx="1301207" cy="3069398"/>
          </a:xfrm>
          <a:custGeom>
            <a:avLst/>
            <a:gdLst>
              <a:gd name="connsiteX0" fmla="*/ 1301207 w 1301207"/>
              <a:gd name="connsiteY0" fmla="*/ 0 h 3069398"/>
              <a:gd name="connsiteX1" fmla="*/ 1301207 w 1301207"/>
              <a:gd name="connsiteY1" fmla="*/ 3069398 h 3069398"/>
              <a:gd name="connsiteX2" fmla="*/ 165104 w 1301207"/>
              <a:gd name="connsiteY2" fmla="*/ 1933295 h 3069398"/>
              <a:gd name="connsiteX3" fmla="*/ 165104 w 1301207"/>
              <a:gd name="connsiteY3" fmla="*/ 1136103 h 3069398"/>
              <a:gd name="connsiteX0" fmla="*/ 1301207 w 1301207"/>
              <a:gd name="connsiteY0" fmla="*/ 0 h 3069398"/>
              <a:gd name="connsiteX1" fmla="*/ 1288508 w 1301207"/>
              <a:gd name="connsiteY1" fmla="*/ 1251960 h 3069398"/>
              <a:gd name="connsiteX2" fmla="*/ 1301207 w 1301207"/>
              <a:gd name="connsiteY2" fmla="*/ 3069398 h 3069398"/>
              <a:gd name="connsiteX3" fmla="*/ 165104 w 1301207"/>
              <a:gd name="connsiteY3" fmla="*/ 1933295 h 3069398"/>
              <a:gd name="connsiteX4" fmla="*/ 165104 w 1301207"/>
              <a:gd name="connsiteY4" fmla="*/ 1136103 h 3069398"/>
              <a:gd name="connsiteX5" fmla="*/ 1301207 w 1301207"/>
              <a:gd name="connsiteY5" fmla="*/ 0 h 3069398"/>
              <a:gd name="connsiteX0" fmla="*/ 1288508 w 1379948"/>
              <a:gd name="connsiteY0" fmla="*/ 1251960 h 3069398"/>
              <a:gd name="connsiteX1" fmla="*/ 1301207 w 1379948"/>
              <a:gd name="connsiteY1" fmla="*/ 3069398 h 3069398"/>
              <a:gd name="connsiteX2" fmla="*/ 165104 w 1379948"/>
              <a:gd name="connsiteY2" fmla="*/ 1933295 h 3069398"/>
              <a:gd name="connsiteX3" fmla="*/ 165104 w 1379948"/>
              <a:gd name="connsiteY3" fmla="*/ 1136103 h 3069398"/>
              <a:gd name="connsiteX4" fmla="*/ 1301207 w 1379948"/>
              <a:gd name="connsiteY4" fmla="*/ 0 h 3069398"/>
              <a:gd name="connsiteX5" fmla="*/ 1379948 w 1379948"/>
              <a:gd name="connsiteY5" fmla="*/ 1343400 h 3069398"/>
              <a:gd name="connsiteX0" fmla="*/ 1288508 w 1301207"/>
              <a:gd name="connsiteY0" fmla="*/ 1251960 h 3069398"/>
              <a:gd name="connsiteX1" fmla="*/ 1301207 w 1301207"/>
              <a:gd name="connsiteY1" fmla="*/ 3069398 h 3069398"/>
              <a:gd name="connsiteX2" fmla="*/ 165104 w 1301207"/>
              <a:gd name="connsiteY2" fmla="*/ 1933295 h 3069398"/>
              <a:gd name="connsiteX3" fmla="*/ 165104 w 1301207"/>
              <a:gd name="connsiteY3" fmla="*/ 1136103 h 3069398"/>
              <a:gd name="connsiteX4" fmla="*/ 1301207 w 1301207"/>
              <a:gd name="connsiteY4" fmla="*/ 0 h 3069398"/>
              <a:gd name="connsiteX0" fmla="*/ 1301207 w 1301207"/>
              <a:gd name="connsiteY0" fmla="*/ 3069398 h 3069398"/>
              <a:gd name="connsiteX1" fmla="*/ 165104 w 1301207"/>
              <a:gd name="connsiteY1" fmla="*/ 1933295 h 3069398"/>
              <a:gd name="connsiteX2" fmla="*/ 165104 w 1301207"/>
              <a:gd name="connsiteY2" fmla="*/ 1136103 h 3069398"/>
              <a:gd name="connsiteX3" fmla="*/ 1301207 w 1301207"/>
              <a:gd name="connsiteY3" fmla="*/ 0 h 306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207" h="3069398">
                <a:moveTo>
                  <a:pt x="1301207" y="3069398"/>
                </a:moveTo>
                <a:lnTo>
                  <a:pt x="165104" y="1933295"/>
                </a:lnTo>
                <a:cubicBezTo>
                  <a:pt x="-55034" y="1713157"/>
                  <a:pt x="-55034" y="1356242"/>
                  <a:pt x="165104" y="1136103"/>
                </a:cubicBezTo>
                <a:lnTo>
                  <a:pt x="1301207" y="0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20" name="任意多边形: 形状 19"/>
          <p:cNvSpPr>
            <a:spLocks noGrp="1"/>
          </p:cNvSpPr>
          <p:nvPr>
            <p:ph type="pic" sz="quarter" idx="11"/>
          </p:nvPr>
        </p:nvSpPr>
        <p:spPr>
          <a:xfrm>
            <a:off x="8311358" y="142667"/>
            <a:ext cx="3880643" cy="4316073"/>
          </a:xfrm>
          <a:custGeom>
            <a:avLst/>
            <a:gdLst>
              <a:gd name="connsiteX0" fmla="*/ 2158037 w 3880643"/>
              <a:gd name="connsiteY0" fmla="*/ 0 h 4316073"/>
              <a:gd name="connsiteX1" fmla="*/ 2556633 w 3880643"/>
              <a:gd name="connsiteY1" fmla="*/ 165103 h 4316073"/>
              <a:gd name="connsiteX2" fmla="*/ 3880643 w 3880643"/>
              <a:gd name="connsiteY2" fmla="*/ 1489113 h 4316073"/>
              <a:gd name="connsiteX3" fmla="*/ 3880643 w 3880643"/>
              <a:gd name="connsiteY3" fmla="*/ 2826959 h 4316073"/>
              <a:gd name="connsiteX4" fmla="*/ 2556634 w 3880643"/>
              <a:gd name="connsiteY4" fmla="*/ 4150970 h 4316073"/>
              <a:gd name="connsiteX5" fmla="*/ 1759440 w 3880643"/>
              <a:gd name="connsiteY5" fmla="*/ 4150970 h 4316073"/>
              <a:gd name="connsiteX6" fmla="*/ 165104 w 3880643"/>
              <a:gd name="connsiteY6" fmla="*/ 2556633 h 4316073"/>
              <a:gd name="connsiteX7" fmla="*/ 165104 w 3880643"/>
              <a:gd name="connsiteY7" fmla="*/ 1759440 h 4316073"/>
              <a:gd name="connsiteX8" fmla="*/ 1759441 w 3880643"/>
              <a:gd name="connsiteY8" fmla="*/ 165103 h 4316073"/>
              <a:gd name="connsiteX9" fmla="*/ 2158037 w 3880643"/>
              <a:gd name="connsiteY9" fmla="*/ 0 h 43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80643" h="4316073">
                <a:moveTo>
                  <a:pt x="2158037" y="0"/>
                </a:moveTo>
                <a:cubicBezTo>
                  <a:pt x="2302301" y="0"/>
                  <a:pt x="2446564" y="55034"/>
                  <a:pt x="2556633" y="165103"/>
                </a:cubicBezTo>
                <a:lnTo>
                  <a:pt x="3880643" y="1489113"/>
                </a:lnTo>
                <a:lnTo>
                  <a:pt x="3880643" y="2826959"/>
                </a:lnTo>
                <a:lnTo>
                  <a:pt x="2556634" y="4150970"/>
                </a:lnTo>
                <a:cubicBezTo>
                  <a:pt x="2336494" y="4371108"/>
                  <a:pt x="1979580" y="4371108"/>
                  <a:pt x="1759440" y="4150970"/>
                </a:cubicBezTo>
                <a:lnTo>
                  <a:pt x="165104" y="2556633"/>
                </a:lnTo>
                <a:cubicBezTo>
                  <a:pt x="-55034" y="2336494"/>
                  <a:pt x="-55034" y="1979579"/>
                  <a:pt x="165104" y="1759440"/>
                </a:cubicBezTo>
                <a:lnTo>
                  <a:pt x="1759441" y="165103"/>
                </a:lnTo>
                <a:cubicBezTo>
                  <a:pt x="1869511" y="55034"/>
                  <a:pt x="2013773" y="0"/>
                  <a:pt x="2158037" y="0"/>
                </a:cubicBezTo>
                <a:close/>
              </a:path>
            </a:pathLst>
          </a:cu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5808252" y="1"/>
            <a:ext cx="4163416" cy="1879305"/>
          </a:xfrm>
          <a:custGeom>
            <a:avLst/>
            <a:gdLst>
              <a:gd name="connsiteX0" fmla="*/ 0 w 4163416"/>
              <a:gd name="connsiteY0" fmla="*/ 0 h 1879305"/>
              <a:gd name="connsiteX1" fmla="*/ 4163416 w 4163416"/>
              <a:gd name="connsiteY1" fmla="*/ 0 h 1879305"/>
              <a:gd name="connsiteX2" fmla="*/ 4146874 w 4163416"/>
              <a:gd name="connsiteY2" fmla="*/ 31436 h 1879305"/>
              <a:gd name="connsiteX3" fmla="*/ 4074640 w 4163416"/>
              <a:gd name="connsiteY3" fmla="*/ 119865 h 1879305"/>
              <a:gd name="connsiteX4" fmla="*/ 2480303 w 4163416"/>
              <a:gd name="connsiteY4" fmla="*/ 1714202 h 1879305"/>
              <a:gd name="connsiteX5" fmla="*/ 1683111 w 4163416"/>
              <a:gd name="connsiteY5" fmla="*/ 1714202 h 1879305"/>
              <a:gd name="connsiteX6" fmla="*/ 88774 w 4163416"/>
              <a:gd name="connsiteY6" fmla="*/ 119865 h 1879305"/>
              <a:gd name="connsiteX7" fmla="*/ 16541 w 4163416"/>
              <a:gd name="connsiteY7" fmla="*/ 31436 h 1879305"/>
              <a:gd name="connsiteX0" fmla="*/ 0 w 4163416"/>
              <a:gd name="connsiteY0" fmla="*/ 1 h 1879306"/>
              <a:gd name="connsiteX1" fmla="*/ 2002248 w 4163416"/>
              <a:gd name="connsiteY1" fmla="*/ 0 h 1879306"/>
              <a:gd name="connsiteX2" fmla="*/ 4163416 w 4163416"/>
              <a:gd name="connsiteY2" fmla="*/ 1 h 1879306"/>
              <a:gd name="connsiteX3" fmla="*/ 4146874 w 4163416"/>
              <a:gd name="connsiteY3" fmla="*/ 31437 h 1879306"/>
              <a:gd name="connsiteX4" fmla="*/ 4074640 w 4163416"/>
              <a:gd name="connsiteY4" fmla="*/ 119866 h 1879306"/>
              <a:gd name="connsiteX5" fmla="*/ 2480303 w 4163416"/>
              <a:gd name="connsiteY5" fmla="*/ 1714203 h 1879306"/>
              <a:gd name="connsiteX6" fmla="*/ 1683111 w 4163416"/>
              <a:gd name="connsiteY6" fmla="*/ 1714203 h 1879306"/>
              <a:gd name="connsiteX7" fmla="*/ 88774 w 4163416"/>
              <a:gd name="connsiteY7" fmla="*/ 119866 h 1879306"/>
              <a:gd name="connsiteX8" fmla="*/ 16541 w 4163416"/>
              <a:gd name="connsiteY8" fmla="*/ 31437 h 1879306"/>
              <a:gd name="connsiteX9" fmla="*/ 0 w 4163416"/>
              <a:gd name="connsiteY9" fmla="*/ 1 h 1879306"/>
              <a:gd name="connsiteX0" fmla="*/ 2002248 w 4163416"/>
              <a:gd name="connsiteY0" fmla="*/ 0 h 1879306"/>
              <a:gd name="connsiteX1" fmla="*/ 4163416 w 4163416"/>
              <a:gd name="connsiteY1" fmla="*/ 1 h 1879306"/>
              <a:gd name="connsiteX2" fmla="*/ 4146874 w 4163416"/>
              <a:gd name="connsiteY2" fmla="*/ 31437 h 1879306"/>
              <a:gd name="connsiteX3" fmla="*/ 4074640 w 4163416"/>
              <a:gd name="connsiteY3" fmla="*/ 119866 h 1879306"/>
              <a:gd name="connsiteX4" fmla="*/ 2480303 w 4163416"/>
              <a:gd name="connsiteY4" fmla="*/ 1714203 h 1879306"/>
              <a:gd name="connsiteX5" fmla="*/ 1683111 w 4163416"/>
              <a:gd name="connsiteY5" fmla="*/ 1714203 h 1879306"/>
              <a:gd name="connsiteX6" fmla="*/ 88774 w 4163416"/>
              <a:gd name="connsiteY6" fmla="*/ 119866 h 1879306"/>
              <a:gd name="connsiteX7" fmla="*/ 16541 w 4163416"/>
              <a:gd name="connsiteY7" fmla="*/ 31437 h 1879306"/>
              <a:gd name="connsiteX8" fmla="*/ 0 w 4163416"/>
              <a:gd name="connsiteY8" fmla="*/ 1 h 1879306"/>
              <a:gd name="connsiteX9" fmla="*/ 2093688 w 4163416"/>
              <a:gd name="connsiteY9" fmla="*/ 91440 h 1879306"/>
              <a:gd name="connsiteX0" fmla="*/ 2002248 w 4163416"/>
              <a:gd name="connsiteY0" fmla="*/ 0 h 1879306"/>
              <a:gd name="connsiteX1" fmla="*/ 4163416 w 4163416"/>
              <a:gd name="connsiteY1" fmla="*/ 1 h 1879306"/>
              <a:gd name="connsiteX2" fmla="*/ 4146874 w 4163416"/>
              <a:gd name="connsiteY2" fmla="*/ 31437 h 1879306"/>
              <a:gd name="connsiteX3" fmla="*/ 4074640 w 4163416"/>
              <a:gd name="connsiteY3" fmla="*/ 119866 h 1879306"/>
              <a:gd name="connsiteX4" fmla="*/ 2480303 w 4163416"/>
              <a:gd name="connsiteY4" fmla="*/ 1714203 h 1879306"/>
              <a:gd name="connsiteX5" fmla="*/ 1683111 w 4163416"/>
              <a:gd name="connsiteY5" fmla="*/ 1714203 h 1879306"/>
              <a:gd name="connsiteX6" fmla="*/ 88774 w 4163416"/>
              <a:gd name="connsiteY6" fmla="*/ 119866 h 1879306"/>
              <a:gd name="connsiteX7" fmla="*/ 16541 w 4163416"/>
              <a:gd name="connsiteY7" fmla="*/ 31437 h 1879306"/>
              <a:gd name="connsiteX8" fmla="*/ 0 w 4163416"/>
              <a:gd name="connsiteY8" fmla="*/ 1 h 1879306"/>
              <a:gd name="connsiteX0" fmla="*/ 4163416 w 4163416"/>
              <a:gd name="connsiteY0" fmla="*/ 0 h 1879305"/>
              <a:gd name="connsiteX1" fmla="*/ 4146874 w 4163416"/>
              <a:gd name="connsiteY1" fmla="*/ 31436 h 1879305"/>
              <a:gd name="connsiteX2" fmla="*/ 4074640 w 4163416"/>
              <a:gd name="connsiteY2" fmla="*/ 119865 h 1879305"/>
              <a:gd name="connsiteX3" fmla="*/ 2480303 w 4163416"/>
              <a:gd name="connsiteY3" fmla="*/ 1714202 h 1879305"/>
              <a:gd name="connsiteX4" fmla="*/ 1683111 w 4163416"/>
              <a:gd name="connsiteY4" fmla="*/ 1714202 h 1879305"/>
              <a:gd name="connsiteX5" fmla="*/ 88774 w 4163416"/>
              <a:gd name="connsiteY5" fmla="*/ 119865 h 1879305"/>
              <a:gd name="connsiteX6" fmla="*/ 16541 w 4163416"/>
              <a:gd name="connsiteY6" fmla="*/ 31436 h 1879305"/>
              <a:gd name="connsiteX7" fmla="*/ 0 w 4163416"/>
              <a:gd name="connsiteY7" fmla="*/ 0 h 18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3416" h="1879305">
                <a:moveTo>
                  <a:pt x="4163416" y="0"/>
                </a:moveTo>
                <a:lnTo>
                  <a:pt x="4146874" y="31436"/>
                </a:lnTo>
                <a:cubicBezTo>
                  <a:pt x="4126236" y="62693"/>
                  <a:pt x="4102157" y="92348"/>
                  <a:pt x="4074640" y="119865"/>
                </a:cubicBezTo>
                <a:lnTo>
                  <a:pt x="2480303" y="1714202"/>
                </a:lnTo>
                <a:cubicBezTo>
                  <a:pt x="2260165" y="1934340"/>
                  <a:pt x="1903250" y="1934340"/>
                  <a:pt x="1683111" y="1714202"/>
                </a:cubicBezTo>
                <a:lnTo>
                  <a:pt x="88774" y="119865"/>
                </a:lnTo>
                <a:cubicBezTo>
                  <a:pt x="61257" y="92348"/>
                  <a:pt x="37179" y="62693"/>
                  <a:pt x="16541" y="314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0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28D3-987D-401E-95A8-72784AD93D3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1295495" y="1716603"/>
            <a:ext cx="4262993" cy="4262992"/>
          </a:xfrm>
          <a:custGeom>
            <a:avLst/>
            <a:gdLst>
              <a:gd name="connsiteX0" fmla="*/ 2187077 w 4262993"/>
              <a:gd name="connsiteY0" fmla="*/ 0 h 4262992"/>
              <a:gd name="connsiteX1" fmla="*/ 2323431 w 4262993"/>
              <a:gd name="connsiteY1" fmla="*/ 56479 h 4262992"/>
              <a:gd name="connsiteX2" fmla="*/ 4206514 w 4262993"/>
              <a:gd name="connsiteY2" fmla="*/ 1939563 h 4262992"/>
              <a:gd name="connsiteX3" fmla="*/ 4206514 w 4262993"/>
              <a:gd name="connsiteY3" fmla="*/ 2212270 h 4262992"/>
              <a:gd name="connsiteX4" fmla="*/ 2212271 w 4262993"/>
              <a:gd name="connsiteY4" fmla="*/ 4206513 h 4262992"/>
              <a:gd name="connsiteX5" fmla="*/ 1939564 w 4262993"/>
              <a:gd name="connsiteY5" fmla="*/ 4206513 h 4262992"/>
              <a:gd name="connsiteX6" fmla="*/ 56480 w 4262993"/>
              <a:gd name="connsiteY6" fmla="*/ 2323430 h 4262992"/>
              <a:gd name="connsiteX7" fmla="*/ 56480 w 4262993"/>
              <a:gd name="connsiteY7" fmla="*/ 2050723 h 4262992"/>
              <a:gd name="connsiteX8" fmla="*/ 2050724 w 4262993"/>
              <a:gd name="connsiteY8" fmla="*/ 56479 h 4262992"/>
              <a:gd name="connsiteX9" fmla="*/ 2187077 w 4262993"/>
              <a:gd name="connsiteY9" fmla="*/ 0 h 42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2993" h="4262992">
                <a:moveTo>
                  <a:pt x="2187077" y="0"/>
                </a:moveTo>
                <a:cubicBezTo>
                  <a:pt x="2236427" y="0"/>
                  <a:pt x="2285777" y="18826"/>
                  <a:pt x="2323431" y="56479"/>
                </a:cubicBezTo>
                <a:lnTo>
                  <a:pt x="4206514" y="1939563"/>
                </a:lnTo>
                <a:cubicBezTo>
                  <a:pt x="4281820" y="2014869"/>
                  <a:pt x="4281820" y="2136963"/>
                  <a:pt x="4206514" y="2212270"/>
                </a:cubicBezTo>
                <a:lnTo>
                  <a:pt x="2212271" y="4206513"/>
                </a:lnTo>
                <a:cubicBezTo>
                  <a:pt x="2136964" y="4281819"/>
                  <a:pt x="2014870" y="4281819"/>
                  <a:pt x="1939564" y="4206513"/>
                </a:cubicBezTo>
                <a:lnTo>
                  <a:pt x="56480" y="2323430"/>
                </a:lnTo>
                <a:cubicBezTo>
                  <a:pt x="-18826" y="2248123"/>
                  <a:pt x="-18826" y="2126029"/>
                  <a:pt x="56480" y="2050723"/>
                </a:cubicBezTo>
                <a:lnTo>
                  <a:pt x="2050724" y="56479"/>
                </a:lnTo>
                <a:cubicBezTo>
                  <a:pt x="2088377" y="18826"/>
                  <a:pt x="2137727" y="0"/>
                  <a:pt x="21870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5349054" y="2130866"/>
            <a:ext cx="2011319" cy="2011318"/>
          </a:xfrm>
          <a:custGeom>
            <a:avLst/>
            <a:gdLst>
              <a:gd name="connsiteX0" fmla="*/ 1031884 w 2011319"/>
              <a:gd name="connsiteY0" fmla="*/ 0 h 2011318"/>
              <a:gd name="connsiteX1" fmla="*/ 1096217 w 2011319"/>
              <a:gd name="connsiteY1" fmla="*/ 26647 h 2011318"/>
              <a:gd name="connsiteX2" fmla="*/ 1984672 w 2011319"/>
              <a:gd name="connsiteY2" fmla="*/ 915103 h 2011318"/>
              <a:gd name="connsiteX3" fmla="*/ 1984672 w 2011319"/>
              <a:gd name="connsiteY3" fmla="*/ 1043769 h 2011318"/>
              <a:gd name="connsiteX4" fmla="*/ 1043770 w 2011319"/>
              <a:gd name="connsiteY4" fmla="*/ 1984671 h 2011318"/>
              <a:gd name="connsiteX5" fmla="*/ 915104 w 2011319"/>
              <a:gd name="connsiteY5" fmla="*/ 1984671 h 2011318"/>
              <a:gd name="connsiteX6" fmla="*/ 26648 w 2011319"/>
              <a:gd name="connsiteY6" fmla="*/ 1096215 h 2011318"/>
              <a:gd name="connsiteX7" fmla="*/ 26648 w 2011319"/>
              <a:gd name="connsiteY7" fmla="*/ 967549 h 2011318"/>
              <a:gd name="connsiteX8" fmla="*/ 967550 w 2011319"/>
              <a:gd name="connsiteY8" fmla="*/ 26647 h 2011318"/>
              <a:gd name="connsiteX9" fmla="*/ 1031884 w 2011319"/>
              <a:gd name="connsiteY9" fmla="*/ 0 h 201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319" h="2011318">
                <a:moveTo>
                  <a:pt x="1031884" y="0"/>
                </a:moveTo>
                <a:cubicBezTo>
                  <a:pt x="1055168" y="0"/>
                  <a:pt x="1078452" y="8882"/>
                  <a:pt x="1096217" y="26647"/>
                </a:cubicBezTo>
                <a:lnTo>
                  <a:pt x="1984672" y="915103"/>
                </a:lnTo>
                <a:cubicBezTo>
                  <a:pt x="2020202" y="950633"/>
                  <a:pt x="2020202" y="1008239"/>
                  <a:pt x="1984672" y="1043769"/>
                </a:cubicBezTo>
                <a:lnTo>
                  <a:pt x="1043770" y="1984671"/>
                </a:lnTo>
                <a:cubicBezTo>
                  <a:pt x="1008240" y="2020201"/>
                  <a:pt x="950634" y="2020201"/>
                  <a:pt x="915104" y="1984671"/>
                </a:cubicBezTo>
                <a:lnTo>
                  <a:pt x="26648" y="1096215"/>
                </a:lnTo>
                <a:cubicBezTo>
                  <a:pt x="-8882" y="1060685"/>
                  <a:pt x="-8882" y="1003079"/>
                  <a:pt x="26648" y="967549"/>
                </a:cubicBezTo>
                <a:lnTo>
                  <a:pt x="967550" y="26647"/>
                </a:lnTo>
                <a:cubicBezTo>
                  <a:pt x="985315" y="8882"/>
                  <a:pt x="1008599" y="0"/>
                  <a:pt x="10318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4739453" y="4010466"/>
            <a:ext cx="2011319" cy="2011318"/>
          </a:xfrm>
          <a:custGeom>
            <a:avLst/>
            <a:gdLst>
              <a:gd name="connsiteX0" fmla="*/ 1031884 w 2011319"/>
              <a:gd name="connsiteY0" fmla="*/ 0 h 2011318"/>
              <a:gd name="connsiteX1" fmla="*/ 1096217 w 2011319"/>
              <a:gd name="connsiteY1" fmla="*/ 26647 h 2011318"/>
              <a:gd name="connsiteX2" fmla="*/ 1984672 w 2011319"/>
              <a:gd name="connsiteY2" fmla="*/ 915103 h 2011318"/>
              <a:gd name="connsiteX3" fmla="*/ 1984672 w 2011319"/>
              <a:gd name="connsiteY3" fmla="*/ 1043769 h 2011318"/>
              <a:gd name="connsiteX4" fmla="*/ 1043770 w 2011319"/>
              <a:gd name="connsiteY4" fmla="*/ 1984671 h 2011318"/>
              <a:gd name="connsiteX5" fmla="*/ 915104 w 2011319"/>
              <a:gd name="connsiteY5" fmla="*/ 1984671 h 2011318"/>
              <a:gd name="connsiteX6" fmla="*/ 26648 w 2011319"/>
              <a:gd name="connsiteY6" fmla="*/ 1096216 h 2011318"/>
              <a:gd name="connsiteX7" fmla="*/ 26648 w 2011319"/>
              <a:gd name="connsiteY7" fmla="*/ 967549 h 2011318"/>
              <a:gd name="connsiteX8" fmla="*/ 967550 w 2011319"/>
              <a:gd name="connsiteY8" fmla="*/ 26647 h 2011318"/>
              <a:gd name="connsiteX9" fmla="*/ 1031884 w 2011319"/>
              <a:gd name="connsiteY9" fmla="*/ 0 h 201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319" h="2011318">
                <a:moveTo>
                  <a:pt x="1031884" y="0"/>
                </a:moveTo>
                <a:cubicBezTo>
                  <a:pt x="1055168" y="0"/>
                  <a:pt x="1078452" y="8882"/>
                  <a:pt x="1096217" y="26647"/>
                </a:cubicBezTo>
                <a:lnTo>
                  <a:pt x="1984672" y="915103"/>
                </a:lnTo>
                <a:cubicBezTo>
                  <a:pt x="2020202" y="950633"/>
                  <a:pt x="2020202" y="1008239"/>
                  <a:pt x="1984672" y="1043769"/>
                </a:cubicBezTo>
                <a:lnTo>
                  <a:pt x="1043770" y="1984671"/>
                </a:lnTo>
                <a:cubicBezTo>
                  <a:pt x="1008240" y="2020201"/>
                  <a:pt x="950634" y="2020201"/>
                  <a:pt x="915104" y="1984671"/>
                </a:cubicBezTo>
                <a:lnTo>
                  <a:pt x="26648" y="1096216"/>
                </a:lnTo>
                <a:cubicBezTo>
                  <a:pt x="-8882" y="1060686"/>
                  <a:pt x="-8882" y="1003079"/>
                  <a:pt x="26648" y="967549"/>
                </a:cubicBezTo>
                <a:lnTo>
                  <a:pt x="967550" y="26647"/>
                </a:lnTo>
                <a:cubicBezTo>
                  <a:pt x="985315" y="8882"/>
                  <a:pt x="1008600" y="0"/>
                  <a:pt x="10318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2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>
            <a:spLocks noGrp="1"/>
          </p:cNvSpPr>
          <p:nvPr>
            <p:ph type="pic" sz="quarter" idx="13"/>
          </p:nvPr>
        </p:nvSpPr>
        <p:spPr>
          <a:xfrm>
            <a:off x="4315366" y="2034973"/>
            <a:ext cx="2093747" cy="1201420"/>
          </a:xfrm>
          <a:custGeom>
            <a:avLst/>
            <a:gdLst>
              <a:gd name="connsiteX0" fmla="*/ 115228 w 2093747"/>
              <a:gd name="connsiteY0" fmla="*/ 0 h 1201420"/>
              <a:gd name="connsiteX1" fmla="*/ 1978519 w 2093747"/>
              <a:gd name="connsiteY1" fmla="*/ 0 h 1201420"/>
              <a:gd name="connsiteX2" fmla="*/ 2093747 w 2093747"/>
              <a:gd name="connsiteY2" fmla="*/ 115228 h 1201420"/>
              <a:gd name="connsiteX3" fmla="*/ 2093747 w 2093747"/>
              <a:gd name="connsiteY3" fmla="*/ 1086192 h 1201420"/>
              <a:gd name="connsiteX4" fmla="*/ 1978519 w 2093747"/>
              <a:gd name="connsiteY4" fmla="*/ 1201420 h 1201420"/>
              <a:gd name="connsiteX5" fmla="*/ 115228 w 2093747"/>
              <a:gd name="connsiteY5" fmla="*/ 1201420 h 1201420"/>
              <a:gd name="connsiteX6" fmla="*/ 0 w 2093747"/>
              <a:gd name="connsiteY6" fmla="*/ 1086192 h 1201420"/>
              <a:gd name="connsiteX7" fmla="*/ 0 w 2093747"/>
              <a:gd name="connsiteY7" fmla="*/ 115228 h 1201420"/>
              <a:gd name="connsiteX8" fmla="*/ 115228 w 2093747"/>
              <a:gd name="connsiteY8" fmla="*/ 0 h 120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1201420">
                <a:moveTo>
                  <a:pt x="115228" y="0"/>
                </a:moveTo>
                <a:lnTo>
                  <a:pt x="1978519" y="0"/>
                </a:lnTo>
                <a:cubicBezTo>
                  <a:pt x="2042158" y="0"/>
                  <a:pt x="2093747" y="51589"/>
                  <a:pt x="2093747" y="115228"/>
                </a:cubicBezTo>
                <a:lnTo>
                  <a:pt x="2093747" y="1086192"/>
                </a:lnTo>
                <a:cubicBezTo>
                  <a:pt x="2093747" y="1149831"/>
                  <a:pt x="2042158" y="1201420"/>
                  <a:pt x="1978519" y="1201420"/>
                </a:cubicBezTo>
                <a:lnTo>
                  <a:pt x="115228" y="1201420"/>
                </a:lnTo>
                <a:cubicBezTo>
                  <a:pt x="51589" y="1201420"/>
                  <a:pt x="0" y="1149831"/>
                  <a:pt x="0" y="1086192"/>
                </a:cubicBezTo>
                <a:lnTo>
                  <a:pt x="0" y="115228"/>
                </a:lnTo>
                <a:cubicBezTo>
                  <a:pt x="0" y="51589"/>
                  <a:pt x="51589" y="0"/>
                  <a:pt x="1152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4"/>
          </p:nvPr>
        </p:nvSpPr>
        <p:spPr>
          <a:xfrm>
            <a:off x="4315366" y="3368473"/>
            <a:ext cx="2093747" cy="2298700"/>
          </a:xfrm>
          <a:custGeom>
            <a:avLst/>
            <a:gdLst>
              <a:gd name="connsiteX0" fmla="*/ 107849 w 2093747"/>
              <a:gd name="connsiteY0" fmla="*/ 0 h 2298700"/>
              <a:gd name="connsiteX1" fmla="*/ 1985898 w 2093747"/>
              <a:gd name="connsiteY1" fmla="*/ 0 h 2298700"/>
              <a:gd name="connsiteX2" fmla="*/ 2093747 w 2093747"/>
              <a:gd name="connsiteY2" fmla="*/ 107849 h 2298700"/>
              <a:gd name="connsiteX3" fmla="*/ 2093747 w 2093747"/>
              <a:gd name="connsiteY3" fmla="*/ 2190851 h 2298700"/>
              <a:gd name="connsiteX4" fmla="*/ 1985898 w 2093747"/>
              <a:gd name="connsiteY4" fmla="*/ 2298700 h 2298700"/>
              <a:gd name="connsiteX5" fmla="*/ 107849 w 2093747"/>
              <a:gd name="connsiteY5" fmla="*/ 2298700 h 2298700"/>
              <a:gd name="connsiteX6" fmla="*/ 0 w 2093747"/>
              <a:gd name="connsiteY6" fmla="*/ 2190851 h 2298700"/>
              <a:gd name="connsiteX7" fmla="*/ 0 w 2093747"/>
              <a:gd name="connsiteY7" fmla="*/ 107849 h 2298700"/>
              <a:gd name="connsiteX8" fmla="*/ 107849 w 2093747"/>
              <a:gd name="connsiteY8" fmla="*/ 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2298700">
                <a:moveTo>
                  <a:pt x="107849" y="0"/>
                </a:moveTo>
                <a:lnTo>
                  <a:pt x="1985898" y="0"/>
                </a:lnTo>
                <a:cubicBezTo>
                  <a:pt x="2045461" y="0"/>
                  <a:pt x="2093747" y="48286"/>
                  <a:pt x="2093747" y="107849"/>
                </a:cubicBezTo>
                <a:lnTo>
                  <a:pt x="2093747" y="2190851"/>
                </a:lnTo>
                <a:cubicBezTo>
                  <a:pt x="2093747" y="2250414"/>
                  <a:pt x="2045461" y="2298700"/>
                  <a:pt x="1985898" y="2298700"/>
                </a:cubicBezTo>
                <a:lnTo>
                  <a:pt x="107849" y="2298700"/>
                </a:lnTo>
                <a:cubicBezTo>
                  <a:pt x="48286" y="2298700"/>
                  <a:pt x="0" y="2250414"/>
                  <a:pt x="0" y="2190851"/>
                </a:cubicBezTo>
                <a:lnTo>
                  <a:pt x="0" y="107849"/>
                </a:lnTo>
                <a:cubicBezTo>
                  <a:pt x="0" y="48286"/>
                  <a:pt x="48286" y="0"/>
                  <a:pt x="1078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5"/>
          </p:nvPr>
        </p:nvSpPr>
        <p:spPr>
          <a:xfrm>
            <a:off x="6596436" y="2034973"/>
            <a:ext cx="4773780" cy="3632200"/>
          </a:xfrm>
          <a:custGeom>
            <a:avLst/>
            <a:gdLst>
              <a:gd name="connsiteX0" fmla="*/ 187095 w 4773780"/>
              <a:gd name="connsiteY0" fmla="*/ 0 h 3632200"/>
              <a:gd name="connsiteX1" fmla="*/ 4586685 w 4773780"/>
              <a:gd name="connsiteY1" fmla="*/ 0 h 3632200"/>
              <a:gd name="connsiteX2" fmla="*/ 4773780 w 4773780"/>
              <a:gd name="connsiteY2" fmla="*/ 187095 h 3632200"/>
              <a:gd name="connsiteX3" fmla="*/ 4773780 w 4773780"/>
              <a:gd name="connsiteY3" fmla="*/ 3445105 h 3632200"/>
              <a:gd name="connsiteX4" fmla="*/ 4586685 w 4773780"/>
              <a:gd name="connsiteY4" fmla="*/ 3632200 h 3632200"/>
              <a:gd name="connsiteX5" fmla="*/ 187095 w 4773780"/>
              <a:gd name="connsiteY5" fmla="*/ 3632200 h 3632200"/>
              <a:gd name="connsiteX6" fmla="*/ 0 w 4773780"/>
              <a:gd name="connsiteY6" fmla="*/ 3445105 h 3632200"/>
              <a:gd name="connsiteX7" fmla="*/ 0 w 4773780"/>
              <a:gd name="connsiteY7" fmla="*/ 187095 h 3632200"/>
              <a:gd name="connsiteX8" fmla="*/ 187095 w 477378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80" h="3632200">
                <a:moveTo>
                  <a:pt x="187095" y="0"/>
                </a:moveTo>
                <a:lnTo>
                  <a:pt x="4586685" y="0"/>
                </a:lnTo>
                <a:cubicBezTo>
                  <a:pt x="4690015" y="0"/>
                  <a:pt x="4773780" y="83765"/>
                  <a:pt x="4773780" y="187095"/>
                </a:cubicBezTo>
                <a:lnTo>
                  <a:pt x="4773780" y="3445105"/>
                </a:lnTo>
                <a:cubicBezTo>
                  <a:pt x="4773780" y="3548435"/>
                  <a:pt x="4690015" y="3632200"/>
                  <a:pt x="4586685" y="3632200"/>
                </a:cubicBezTo>
                <a:lnTo>
                  <a:pt x="187095" y="3632200"/>
                </a:lnTo>
                <a:cubicBezTo>
                  <a:pt x="83765" y="3632200"/>
                  <a:pt x="0" y="3548435"/>
                  <a:pt x="0" y="3445105"/>
                </a:cubicBezTo>
                <a:lnTo>
                  <a:pt x="0" y="187095"/>
                </a:lnTo>
                <a:cubicBezTo>
                  <a:pt x="0" y="83765"/>
                  <a:pt x="83765" y="0"/>
                  <a:pt x="1870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28D3-987D-401E-95A8-72784AD93D3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9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>
            <a:spLocks noGrp="1"/>
          </p:cNvSpPr>
          <p:nvPr>
            <p:ph type="pic" sz="quarter" idx="18"/>
          </p:nvPr>
        </p:nvSpPr>
        <p:spPr>
          <a:xfrm>
            <a:off x="9089489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8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任意多边形: 形状 30"/>
          <p:cNvSpPr>
            <a:spLocks noGrp="1"/>
          </p:cNvSpPr>
          <p:nvPr>
            <p:ph type="pic" sz="quarter" idx="14"/>
          </p:nvPr>
        </p:nvSpPr>
        <p:spPr>
          <a:xfrm>
            <a:off x="1538935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任意多边形: 形状 31"/>
          <p:cNvSpPr>
            <a:spLocks noGrp="1"/>
          </p:cNvSpPr>
          <p:nvPr>
            <p:ph type="pic" sz="quarter" idx="15"/>
          </p:nvPr>
        </p:nvSpPr>
        <p:spPr>
          <a:xfrm>
            <a:off x="3426574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任意多边形: 形状 32"/>
          <p:cNvSpPr>
            <a:spLocks noGrp="1"/>
          </p:cNvSpPr>
          <p:nvPr>
            <p:ph type="pic" sz="quarter" idx="16"/>
          </p:nvPr>
        </p:nvSpPr>
        <p:spPr>
          <a:xfrm>
            <a:off x="5314212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任意多边形: 形状 33"/>
          <p:cNvSpPr>
            <a:spLocks noGrp="1"/>
          </p:cNvSpPr>
          <p:nvPr>
            <p:ph type="pic" sz="quarter" idx="17"/>
          </p:nvPr>
        </p:nvSpPr>
        <p:spPr>
          <a:xfrm>
            <a:off x="7201851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任意多边形: 形状 26"/>
          <p:cNvSpPr>
            <a:spLocks noGrp="1"/>
          </p:cNvSpPr>
          <p:nvPr>
            <p:ph type="pic" sz="quarter" idx="10"/>
          </p:nvPr>
        </p:nvSpPr>
        <p:spPr>
          <a:xfrm>
            <a:off x="2461837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8" name="任意多边形: 形状 27"/>
          <p:cNvSpPr>
            <a:spLocks noGrp="1"/>
          </p:cNvSpPr>
          <p:nvPr>
            <p:ph type="pic" sz="quarter" idx="11"/>
          </p:nvPr>
        </p:nvSpPr>
        <p:spPr>
          <a:xfrm>
            <a:off x="4349476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9" name="任意多边形: 形状 28"/>
          <p:cNvSpPr>
            <a:spLocks noGrp="1"/>
          </p:cNvSpPr>
          <p:nvPr>
            <p:ph type="pic" sz="quarter" idx="12"/>
          </p:nvPr>
        </p:nvSpPr>
        <p:spPr>
          <a:xfrm>
            <a:off x="6237114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5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0" name="任意多边形: 形状 29"/>
          <p:cNvSpPr>
            <a:spLocks noGrp="1"/>
          </p:cNvSpPr>
          <p:nvPr>
            <p:ph type="pic" sz="quarter" idx="13"/>
          </p:nvPr>
        </p:nvSpPr>
        <p:spPr>
          <a:xfrm>
            <a:off x="8124752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4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8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1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28D3-987D-401E-95A8-72784AD93D3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729683" y="642233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1629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>
            <a:spLocks noGrp="1"/>
          </p:cNvSpPr>
          <p:nvPr>
            <p:ph type="pic" sz="quarter" idx="10"/>
          </p:nvPr>
        </p:nvSpPr>
        <p:spPr>
          <a:xfrm>
            <a:off x="3507265" y="2359368"/>
            <a:ext cx="1627407" cy="2887019"/>
          </a:xfrm>
          <a:custGeom>
            <a:avLst/>
            <a:gdLst>
              <a:gd name="connsiteX0" fmla="*/ 0 w 1627407"/>
              <a:gd name="connsiteY0" fmla="*/ 0 h 2887019"/>
              <a:gd name="connsiteX1" fmla="*/ 1627407 w 1627407"/>
              <a:gd name="connsiteY1" fmla="*/ 0 h 2887019"/>
              <a:gd name="connsiteX2" fmla="*/ 1627407 w 1627407"/>
              <a:gd name="connsiteY2" fmla="*/ 2887019 h 2887019"/>
              <a:gd name="connsiteX3" fmla="*/ 0 w 1627407"/>
              <a:gd name="connsiteY3" fmla="*/ 2887019 h 288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07" h="2887019">
                <a:moveTo>
                  <a:pt x="0" y="0"/>
                </a:moveTo>
                <a:lnTo>
                  <a:pt x="1627407" y="0"/>
                </a:lnTo>
                <a:lnTo>
                  <a:pt x="1627407" y="2887019"/>
                </a:lnTo>
                <a:lnTo>
                  <a:pt x="0" y="2887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1311274" y="2359368"/>
            <a:ext cx="1627407" cy="2887019"/>
          </a:xfrm>
          <a:custGeom>
            <a:avLst/>
            <a:gdLst>
              <a:gd name="connsiteX0" fmla="*/ 0 w 1627407"/>
              <a:gd name="connsiteY0" fmla="*/ 0 h 2887019"/>
              <a:gd name="connsiteX1" fmla="*/ 1627407 w 1627407"/>
              <a:gd name="connsiteY1" fmla="*/ 0 h 2887019"/>
              <a:gd name="connsiteX2" fmla="*/ 1627407 w 1627407"/>
              <a:gd name="connsiteY2" fmla="*/ 2887019 h 2887019"/>
              <a:gd name="connsiteX3" fmla="*/ 0 w 1627407"/>
              <a:gd name="connsiteY3" fmla="*/ 2887019 h 288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07" h="2887019">
                <a:moveTo>
                  <a:pt x="0" y="0"/>
                </a:moveTo>
                <a:lnTo>
                  <a:pt x="1627407" y="0"/>
                </a:lnTo>
                <a:lnTo>
                  <a:pt x="1627407" y="2887019"/>
                </a:lnTo>
                <a:lnTo>
                  <a:pt x="0" y="2887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2"/>
          </p:nvPr>
        </p:nvSpPr>
        <p:spPr>
          <a:xfrm>
            <a:off x="2295507" y="1895063"/>
            <a:ext cx="1901775" cy="3373748"/>
          </a:xfrm>
          <a:custGeom>
            <a:avLst/>
            <a:gdLst>
              <a:gd name="connsiteX0" fmla="*/ 0 w 1901775"/>
              <a:gd name="connsiteY0" fmla="*/ 0 h 3373748"/>
              <a:gd name="connsiteX1" fmla="*/ 1901775 w 1901775"/>
              <a:gd name="connsiteY1" fmla="*/ 0 h 3373748"/>
              <a:gd name="connsiteX2" fmla="*/ 1901775 w 1901775"/>
              <a:gd name="connsiteY2" fmla="*/ 3373748 h 3373748"/>
              <a:gd name="connsiteX3" fmla="*/ 0 w 1901775"/>
              <a:gd name="connsiteY3" fmla="*/ 3373748 h 337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1775" h="3373748">
                <a:moveTo>
                  <a:pt x="0" y="0"/>
                </a:moveTo>
                <a:lnTo>
                  <a:pt x="1901775" y="0"/>
                </a:lnTo>
                <a:lnTo>
                  <a:pt x="1901775" y="3373748"/>
                </a:lnTo>
                <a:lnTo>
                  <a:pt x="0" y="33737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2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5778474" cy="5747783"/>
          </a:xfrm>
          <a:custGeom>
            <a:avLst/>
            <a:gdLst>
              <a:gd name="connsiteX0" fmla="*/ 2119001 w 5778474"/>
              <a:gd name="connsiteY0" fmla="*/ 3618970 h 5747783"/>
              <a:gd name="connsiteX1" fmla="*/ 2315600 w 5778474"/>
              <a:gd name="connsiteY1" fmla="*/ 3700404 h 5747783"/>
              <a:gd name="connsiteX2" fmla="*/ 3101974 w 5778474"/>
              <a:gd name="connsiteY2" fmla="*/ 4486778 h 5747783"/>
              <a:gd name="connsiteX3" fmla="*/ 3101974 w 5778474"/>
              <a:gd name="connsiteY3" fmla="*/ 4879976 h 5747783"/>
              <a:gd name="connsiteX4" fmla="*/ 2315600 w 5778474"/>
              <a:gd name="connsiteY4" fmla="*/ 5666350 h 5747783"/>
              <a:gd name="connsiteX5" fmla="*/ 1922402 w 5778474"/>
              <a:gd name="connsiteY5" fmla="*/ 5666350 h 5747783"/>
              <a:gd name="connsiteX6" fmla="*/ 1136028 w 5778474"/>
              <a:gd name="connsiteY6" fmla="*/ 4879976 h 5747783"/>
              <a:gd name="connsiteX7" fmla="*/ 1136028 w 5778474"/>
              <a:gd name="connsiteY7" fmla="*/ 4486778 h 5747783"/>
              <a:gd name="connsiteX8" fmla="*/ 1922402 w 5778474"/>
              <a:gd name="connsiteY8" fmla="*/ 3700404 h 5747783"/>
              <a:gd name="connsiteX9" fmla="*/ 2119001 w 5778474"/>
              <a:gd name="connsiteY9" fmla="*/ 3618970 h 5747783"/>
              <a:gd name="connsiteX10" fmla="*/ 821473 w 5778474"/>
              <a:gd name="connsiteY10" fmla="*/ 2321442 h 5747783"/>
              <a:gd name="connsiteX11" fmla="*/ 1018072 w 5778474"/>
              <a:gd name="connsiteY11" fmla="*/ 2402876 h 5747783"/>
              <a:gd name="connsiteX12" fmla="*/ 1804446 w 5778474"/>
              <a:gd name="connsiteY12" fmla="*/ 3189250 h 5747783"/>
              <a:gd name="connsiteX13" fmla="*/ 1804446 w 5778474"/>
              <a:gd name="connsiteY13" fmla="*/ 3582448 h 5747783"/>
              <a:gd name="connsiteX14" fmla="*/ 1018072 w 5778474"/>
              <a:gd name="connsiteY14" fmla="*/ 4368823 h 5747783"/>
              <a:gd name="connsiteX15" fmla="*/ 624874 w 5778474"/>
              <a:gd name="connsiteY15" fmla="*/ 4368823 h 5747783"/>
              <a:gd name="connsiteX16" fmla="*/ 0 w 5778474"/>
              <a:gd name="connsiteY16" fmla="*/ 3743949 h 5747783"/>
              <a:gd name="connsiteX17" fmla="*/ 0 w 5778474"/>
              <a:gd name="connsiteY17" fmla="*/ 3027750 h 5747783"/>
              <a:gd name="connsiteX18" fmla="*/ 624874 w 5778474"/>
              <a:gd name="connsiteY18" fmla="*/ 2402876 h 5747783"/>
              <a:gd name="connsiteX19" fmla="*/ 821473 w 5778474"/>
              <a:gd name="connsiteY19" fmla="*/ 2321442 h 5747783"/>
              <a:gd name="connsiteX20" fmla="*/ 3416534 w 5778474"/>
              <a:gd name="connsiteY20" fmla="*/ 2321437 h 5747783"/>
              <a:gd name="connsiteX21" fmla="*/ 3613133 w 5778474"/>
              <a:gd name="connsiteY21" fmla="*/ 2402870 h 5747783"/>
              <a:gd name="connsiteX22" fmla="*/ 4399507 w 5778474"/>
              <a:gd name="connsiteY22" fmla="*/ 3189245 h 5747783"/>
              <a:gd name="connsiteX23" fmla="*/ 4399507 w 5778474"/>
              <a:gd name="connsiteY23" fmla="*/ 3582443 h 5747783"/>
              <a:gd name="connsiteX24" fmla="*/ 3613133 w 5778474"/>
              <a:gd name="connsiteY24" fmla="*/ 4368817 h 5747783"/>
              <a:gd name="connsiteX25" fmla="*/ 3219935 w 5778474"/>
              <a:gd name="connsiteY25" fmla="*/ 4368817 h 5747783"/>
              <a:gd name="connsiteX26" fmla="*/ 2433561 w 5778474"/>
              <a:gd name="connsiteY26" fmla="*/ 3582443 h 5747783"/>
              <a:gd name="connsiteX27" fmla="*/ 2433561 w 5778474"/>
              <a:gd name="connsiteY27" fmla="*/ 3189245 h 5747783"/>
              <a:gd name="connsiteX28" fmla="*/ 3219935 w 5778474"/>
              <a:gd name="connsiteY28" fmla="*/ 2402870 h 5747783"/>
              <a:gd name="connsiteX29" fmla="*/ 3416534 w 5778474"/>
              <a:gd name="connsiteY29" fmla="*/ 2321437 h 5747783"/>
              <a:gd name="connsiteX30" fmla="*/ 0 w 5778474"/>
              <a:gd name="connsiteY30" fmla="*/ 1384804 h 5747783"/>
              <a:gd name="connsiteX31" fmla="*/ 506920 w 5778474"/>
              <a:gd name="connsiteY31" fmla="*/ 1891724 h 5747783"/>
              <a:gd name="connsiteX32" fmla="*/ 506919 w 5778474"/>
              <a:gd name="connsiteY32" fmla="*/ 2284921 h 5747783"/>
              <a:gd name="connsiteX33" fmla="*/ 0 w 5778474"/>
              <a:gd name="connsiteY33" fmla="*/ 2791839 h 5747783"/>
              <a:gd name="connsiteX34" fmla="*/ 2119006 w 5778474"/>
              <a:gd name="connsiteY34" fmla="*/ 1023909 h 5747783"/>
              <a:gd name="connsiteX35" fmla="*/ 2315606 w 5778474"/>
              <a:gd name="connsiteY35" fmla="*/ 1105343 h 5747783"/>
              <a:gd name="connsiteX36" fmla="*/ 3101980 w 5778474"/>
              <a:gd name="connsiteY36" fmla="*/ 1891717 h 5747783"/>
              <a:gd name="connsiteX37" fmla="*/ 3101980 w 5778474"/>
              <a:gd name="connsiteY37" fmla="*/ 2284914 h 5747783"/>
              <a:gd name="connsiteX38" fmla="*/ 2315606 w 5778474"/>
              <a:gd name="connsiteY38" fmla="*/ 3071289 h 5747783"/>
              <a:gd name="connsiteX39" fmla="*/ 1922408 w 5778474"/>
              <a:gd name="connsiteY39" fmla="*/ 3071289 h 5747783"/>
              <a:gd name="connsiteX40" fmla="*/ 1136034 w 5778474"/>
              <a:gd name="connsiteY40" fmla="*/ 2284914 h 5747783"/>
              <a:gd name="connsiteX41" fmla="*/ 1136034 w 5778474"/>
              <a:gd name="connsiteY41" fmla="*/ 1891716 h 5747783"/>
              <a:gd name="connsiteX42" fmla="*/ 1922408 w 5778474"/>
              <a:gd name="connsiteY42" fmla="*/ 1105342 h 5747783"/>
              <a:gd name="connsiteX43" fmla="*/ 2119006 w 5778474"/>
              <a:gd name="connsiteY43" fmla="*/ 1023909 h 5747783"/>
              <a:gd name="connsiteX44" fmla="*/ 4714068 w 5778474"/>
              <a:gd name="connsiteY44" fmla="*/ 1023903 h 5747783"/>
              <a:gd name="connsiteX45" fmla="*/ 4910667 w 5778474"/>
              <a:gd name="connsiteY45" fmla="*/ 1105337 h 5747783"/>
              <a:gd name="connsiteX46" fmla="*/ 5697041 w 5778474"/>
              <a:gd name="connsiteY46" fmla="*/ 1891711 h 5747783"/>
              <a:gd name="connsiteX47" fmla="*/ 5697041 w 5778474"/>
              <a:gd name="connsiteY47" fmla="*/ 2284909 h 5747783"/>
              <a:gd name="connsiteX48" fmla="*/ 4910667 w 5778474"/>
              <a:gd name="connsiteY48" fmla="*/ 3071283 h 5747783"/>
              <a:gd name="connsiteX49" fmla="*/ 4517469 w 5778474"/>
              <a:gd name="connsiteY49" fmla="*/ 3071283 h 5747783"/>
              <a:gd name="connsiteX50" fmla="*/ 3731095 w 5778474"/>
              <a:gd name="connsiteY50" fmla="*/ 2284909 h 5747783"/>
              <a:gd name="connsiteX51" fmla="*/ 3731095 w 5778474"/>
              <a:gd name="connsiteY51" fmla="*/ 1891711 h 5747783"/>
              <a:gd name="connsiteX52" fmla="*/ 4517469 w 5778474"/>
              <a:gd name="connsiteY52" fmla="*/ 1105337 h 5747783"/>
              <a:gd name="connsiteX53" fmla="*/ 4714068 w 5778474"/>
              <a:gd name="connsiteY53" fmla="*/ 1023903 h 5747783"/>
              <a:gd name="connsiteX54" fmla="*/ 3027750 w 5778474"/>
              <a:gd name="connsiteY54" fmla="*/ 0 h 5747783"/>
              <a:gd name="connsiteX55" fmla="*/ 3805329 w 5778474"/>
              <a:gd name="connsiteY55" fmla="*/ 0 h 5747783"/>
              <a:gd name="connsiteX56" fmla="*/ 4399513 w 5778474"/>
              <a:gd name="connsiteY56" fmla="*/ 594184 h 5747783"/>
              <a:gd name="connsiteX57" fmla="*/ 4399513 w 5778474"/>
              <a:gd name="connsiteY57" fmla="*/ 987382 h 5747783"/>
              <a:gd name="connsiteX58" fmla="*/ 3613139 w 5778474"/>
              <a:gd name="connsiteY58" fmla="*/ 1773756 h 5747783"/>
              <a:gd name="connsiteX59" fmla="*/ 3219941 w 5778474"/>
              <a:gd name="connsiteY59" fmla="*/ 1773756 h 5747783"/>
              <a:gd name="connsiteX60" fmla="*/ 2433567 w 5778474"/>
              <a:gd name="connsiteY60" fmla="*/ 987382 h 5747783"/>
              <a:gd name="connsiteX61" fmla="*/ 2433567 w 5778474"/>
              <a:gd name="connsiteY61" fmla="*/ 594184 h 5747783"/>
              <a:gd name="connsiteX62" fmla="*/ 2791841 w 5778474"/>
              <a:gd name="connsiteY62" fmla="*/ 0 h 5747783"/>
              <a:gd name="connsiteX63" fmla="*/ 2315612 w 5778474"/>
              <a:gd name="connsiteY63" fmla="*/ 476229 h 5747783"/>
              <a:gd name="connsiteX64" fmla="*/ 1922415 w 5778474"/>
              <a:gd name="connsiteY64" fmla="*/ 476230 h 5747783"/>
              <a:gd name="connsiteX65" fmla="*/ 1446185 w 5778474"/>
              <a:gd name="connsiteY65" fmla="*/ 1 h 5747783"/>
              <a:gd name="connsiteX66" fmla="*/ 432697 w 5778474"/>
              <a:gd name="connsiteY66" fmla="*/ 0 h 5747783"/>
              <a:gd name="connsiteX67" fmla="*/ 1210263 w 5778474"/>
              <a:gd name="connsiteY67" fmla="*/ 0 h 5747783"/>
              <a:gd name="connsiteX68" fmla="*/ 1804453 w 5778474"/>
              <a:gd name="connsiteY68" fmla="*/ 594190 h 5747783"/>
              <a:gd name="connsiteX69" fmla="*/ 1804453 w 5778474"/>
              <a:gd name="connsiteY69" fmla="*/ 987388 h 5747783"/>
              <a:gd name="connsiteX70" fmla="*/ 1018079 w 5778474"/>
              <a:gd name="connsiteY70" fmla="*/ 1773762 h 5747783"/>
              <a:gd name="connsiteX71" fmla="*/ 624881 w 5778474"/>
              <a:gd name="connsiteY71" fmla="*/ 1773762 h 5747783"/>
              <a:gd name="connsiteX72" fmla="*/ 0 w 5778474"/>
              <a:gd name="connsiteY72" fmla="*/ 1148882 h 5747783"/>
              <a:gd name="connsiteX73" fmla="*/ 0 w 5778474"/>
              <a:gd name="connsiteY73" fmla="*/ 432696 h 574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778474" h="5747783">
                <a:moveTo>
                  <a:pt x="2119001" y="3618970"/>
                </a:moveTo>
                <a:cubicBezTo>
                  <a:pt x="2190156" y="3618970"/>
                  <a:pt x="2261310" y="3646114"/>
                  <a:pt x="2315600" y="3700404"/>
                </a:cubicBezTo>
                <a:lnTo>
                  <a:pt x="3101974" y="4486778"/>
                </a:lnTo>
                <a:cubicBezTo>
                  <a:pt x="3210552" y="4595356"/>
                  <a:pt x="3210552" y="4771398"/>
                  <a:pt x="3101974" y="4879976"/>
                </a:cubicBezTo>
                <a:lnTo>
                  <a:pt x="2315600" y="5666350"/>
                </a:lnTo>
                <a:cubicBezTo>
                  <a:pt x="2207022" y="5774928"/>
                  <a:pt x="2030980" y="5774928"/>
                  <a:pt x="1922402" y="5666350"/>
                </a:cubicBezTo>
                <a:lnTo>
                  <a:pt x="1136028" y="4879976"/>
                </a:lnTo>
                <a:cubicBezTo>
                  <a:pt x="1027449" y="4771398"/>
                  <a:pt x="1027449" y="4595356"/>
                  <a:pt x="1136028" y="4486778"/>
                </a:cubicBezTo>
                <a:lnTo>
                  <a:pt x="1922402" y="3700404"/>
                </a:lnTo>
                <a:cubicBezTo>
                  <a:pt x="1976691" y="3646114"/>
                  <a:pt x="2047846" y="3618970"/>
                  <a:pt x="2119001" y="3618970"/>
                </a:cubicBezTo>
                <a:close/>
                <a:moveTo>
                  <a:pt x="821473" y="2321442"/>
                </a:moveTo>
                <a:cubicBezTo>
                  <a:pt x="892629" y="2321443"/>
                  <a:pt x="963784" y="2348587"/>
                  <a:pt x="1018072" y="2402876"/>
                </a:cubicBezTo>
                <a:lnTo>
                  <a:pt x="1804446" y="3189250"/>
                </a:lnTo>
                <a:cubicBezTo>
                  <a:pt x="1913025" y="3297829"/>
                  <a:pt x="1913025" y="3473870"/>
                  <a:pt x="1804446" y="3582448"/>
                </a:cubicBezTo>
                <a:lnTo>
                  <a:pt x="1018072" y="4368823"/>
                </a:lnTo>
                <a:cubicBezTo>
                  <a:pt x="909494" y="4477401"/>
                  <a:pt x="733453" y="4477401"/>
                  <a:pt x="624874" y="4368823"/>
                </a:cubicBezTo>
                <a:lnTo>
                  <a:pt x="0" y="3743949"/>
                </a:lnTo>
                <a:lnTo>
                  <a:pt x="0" y="3027750"/>
                </a:lnTo>
                <a:lnTo>
                  <a:pt x="624874" y="2402876"/>
                </a:lnTo>
                <a:cubicBezTo>
                  <a:pt x="679163" y="2348587"/>
                  <a:pt x="750318" y="2321443"/>
                  <a:pt x="821473" y="2321442"/>
                </a:cubicBezTo>
                <a:close/>
                <a:moveTo>
                  <a:pt x="3416534" y="2321437"/>
                </a:moveTo>
                <a:cubicBezTo>
                  <a:pt x="3487689" y="2321437"/>
                  <a:pt x="3558844" y="2348582"/>
                  <a:pt x="3613133" y="2402870"/>
                </a:cubicBezTo>
                <a:lnTo>
                  <a:pt x="4399507" y="3189245"/>
                </a:lnTo>
                <a:cubicBezTo>
                  <a:pt x="4508086" y="3297822"/>
                  <a:pt x="4508086" y="3473865"/>
                  <a:pt x="4399507" y="3582443"/>
                </a:cubicBezTo>
                <a:lnTo>
                  <a:pt x="3613133" y="4368817"/>
                </a:lnTo>
                <a:cubicBezTo>
                  <a:pt x="3504555" y="4477395"/>
                  <a:pt x="3328513" y="4477395"/>
                  <a:pt x="3219935" y="4368817"/>
                </a:cubicBezTo>
                <a:lnTo>
                  <a:pt x="2433561" y="3582443"/>
                </a:lnTo>
                <a:cubicBezTo>
                  <a:pt x="2324983" y="3473864"/>
                  <a:pt x="2324983" y="3297823"/>
                  <a:pt x="2433561" y="3189245"/>
                </a:cubicBezTo>
                <a:lnTo>
                  <a:pt x="3219935" y="2402870"/>
                </a:lnTo>
                <a:cubicBezTo>
                  <a:pt x="3274224" y="2348582"/>
                  <a:pt x="3345379" y="2321437"/>
                  <a:pt x="3416534" y="2321437"/>
                </a:cubicBezTo>
                <a:close/>
                <a:moveTo>
                  <a:pt x="0" y="1384804"/>
                </a:moveTo>
                <a:lnTo>
                  <a:pt x="506920" y="1891724"/>
                </a:lnTo>
                <a:cubicBezTo>
                  <a:pt x="615498" y="2000302"/>
                  <a:pt x="615497" y="2176342"/>
                  <a:pt x="506919" y="2284921"/>
                </a:cubicBezTo>
                <a:lnTo>
                  <a:pt x="0" y="2791839"/>
                </a:lnTo>
                <a:close/>
                <a:moveTo>
                  <a:pt x="2119006" y="1023909"/>
                </a:moveTo>
                <a:cubicBezTo>
                  <a:pt x="2190162" y="1023908"/>
                  <a:pt x="2261317" y="1051054"/>
                  <a:pt x="2315606" y="1105343"/>
                </a:cubicBezTo>
                <a:lnTo>
                  <a:pt x="3101980" y="1891717"/>
                </a:lnTo>
                <a:cubicBezTo>
                  <a:pt x="3210558" y="2000296"/>
                  <a:pt x="3210558" y="2176337"/>
                  <a:pt x="3101980" y="2284914"/>
                </a:cubicBezTo>
                <a:lnTo>
                  <a:pt x="2315606" y="3071289"/>
                </a:lnTo>
                <a:cubicBezTo>
                  <a:pt x="2207028" y="3179867"/>
                  <a:pt x="2030987" y="3179867"/>
                  <a:pt x="1922408" y="3071289"/>
                </a:cubicBezTo>
                <a:lnTo>
                  <a:pt x="1136034" y="2284914"/>
                </a:lnTo>
                <a:cubicBezTo>
                  <a:pt x="1027455" y="2176337"/>
                  <a:pt x="1027455" y="2000296"/>
                  <a:pt x="1136034" y="1891716"/>
                </a:cubicBezTo>
                <a:lnTo>
                  <a:pt x="1922408" y="1105342"/>
                </a:lnTo>
                <a:cubicBezTo>
                  <a:pt x="1976697" y="1051053"/>
                  <a:pt x="2047852" y="1023909"/>
                  <a:pt x="2119006" y="1023909"/>
                </a:cubicBezTo>
                <a:close/>
                <a:moveTo>
                  <a:pt x="4714068" y="1023903"/>
                </a:moveTo>
                <a:cubicBezTo>
                  <a:pt x="4785223" y="1023903"/>
                  <a:pt x="4856377" y="1051048"/>
                  <a:pt x="4910667" y="1105337"/>
                </a:cubicBezTo>
                <a:lnTo>
                  <a:pt x="5697041" y="1891711"/>
                </a:lnTo>
                <a:cubicBezTo>
                  <a:pt x="5805619" y="2000289"/>
                  <a:pt x="5805619" y="2176331"/>
                  <a:pt x="5697041" y="2284909"/>
                </a:cubicBezTo>
                <a:lnTo>
                  <a:pt x="4910667" y="3071283"/>
                </a:lnTo>
                <a:cubicBezTo>
                  <a:pt x="4802089" y="3179862"/>
                  <a:pt x="4626047" y="3179861"/>
                  <a:pt x="4517469" y="3071283"/>
                </a:cubicBezTo>
                <a:lnTo>
                  <a:pt x="3731095" y="2284909"/>
                </a:lnTo>
                <a:cubicBezTo>
                  <a:pt x="3622516" y="2176331"/>
                  <a:pt x="3622516" y="2000289"/>
                  <a:pt x="3731095" y="1891711"/>
                </a:cubicBezTo>
                <a:lnTo>
                  <a:pt x="4517469" y="1105337"/>
                </a:lnTo>
                <a:cubicBezTo>
                  <a:pt x="4571758" y="1051048"/>
                  <a:pt x="4642912" y="1023903"/>
                  <a:pt x="4714068" y="1023903"/>
                </a:cubicBezTo>
                <a:close/>
                <a:moveTo>
                  <a:pt x="3027750" y="0"/>
                </a:moveTo>
                <a:lnTo>
                  <a:pt x="3805329" y="0"/>
                </a:lnTo>
                <a:lnTo>
                  <a:pt x="4399513" y="594184"/>
                </a:lnTo>
                <a:cubicBezTo>
                  <a:pt x="4508091" y="702762"/>
                  <a:pt x="4508091" y="878804"/>
                  <a:pt x="4399513" y="987382"/>
                </a:cubicBezTo>
                <a:lnTo>
                  <a:pt x="3613139" y="1773756"/>
                </a:lnTo>
                <a:cubicBezTo>
                  <a:pt x="3504560" y="1882335"/>
                  <a:pt x="3328519" y="1882335"/>
                  <a:pt x="3219941" y="1773756"/>
                </a:cubicBezTo>
                <a:lnTo>
                  <a:pt x="2433567" y="987382"/>
                </a:lnTo>
                <a:cubicBezTo>
                  <a:pt x="2324988" y="878804"/>
                  <a:pt x="2324989" y="702763"/>
                  <a:pt x="2433567" y="594184"/>
                </a:cubicBezTo>
                <a:close/>
                <a:moveTo>
                  <a:pt x="2791841" y="0"/>
                </a:moveTo>
                <a:lnTo>
                  <a:pt x="2315612" y="476229"/>
                </a:lnTo>
                <a:cubicBezTo>
                  <a:pt x="2207034" y="584808"/>
                  <a:pt x="2030993" y="584808"/>
                  <a:pt x="1922415" y="476230"/>
                </a:cubicBezTo>
                <a:lnTo>
                  <a:pt x="1446185" y="1"/>
                </a:lnTo>
                <a:close/>
                <a:moveTo>
                  <a:pt x="432697" y="0"/>
                </a:moveTo>
                <a:lnTo>
                  <a:pt x="1210263" y="0"/>
                </a:lnTo>
                <a:lnTo>
                  <a:pt x="1804453" y="594190"/>
                </a:lnTo>
                <a:cubicBezTo>
                  <a:pt x="1913031" y="702769"/>
                  <a:pt x="1913031" y="878810"/>
                  <a:pt x="1804453" y="987388"/>
                </a:cubicBezTo>
                <a:lnTo>
                  <a:pt x="1018079" y="1773762"/>
                </a:lnTo>
                <a:cubicBezTo>
                  <a:pt x="909500" y="1882341"/>
                  <a:pt x="733459" y="1882341"/>
                  <a:pt x="624881" y="1773762"/>
                </a:cubicBezTo>
                <a:lnTo>
                  <a:pt x="0" y="1148882"/>
                </a:lnTo>
                <a:lnTo>
                  <a:pt x="0" y="4326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7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79257" cy="5530032"/>
          </a:xfrm>
          <a:custGeom>
            <a:avLst/>
            <a:gdLst>
              <a:gd name="connsiteX0" fmla="*/ 0 w 5279257"/>
              <a:gd name="connsiteY0" fmla="*/ 0 h 5530032"/>
              <a:gd name="connsiteX1" fmla="*/ 3641372 w 5279257"/>
              <a:gd name="connsiteY1" fmla="*/ 0 h 5530032"/>
              <a:gd name="connsiteX2" fmla="*/ 5010556 w 5279257"/>
              <a:gd name="connsiteY2" fmla="*/ 1369184 h 5530032"/>
              <a:gd name="connsiteX3" fmla="*/ 5010556 w 5279257"/>
              <a:gd name="connsiteY3" fmla="*/ 2666592 h 5530032"/>
              <a:gd name="connsiteX4" fmla="*/ 2415817 w 5279257"/>
              <a:gd name="connsiteY4" fmla="*/ 5261331 h 5530032"/>
              <a:gd name="connsiteX5" fmla="*/ 1118409 w 5279257"/>
              <a:gd name="connsiteY5" fmla="*/ 5261331 h 5530032"/>
              <a:gd name="connsiteX6" fmla="*/ 1 w 5279257"/>
              <a:gd name="connsiteY6" fmla="*/ 4142923 h 553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257" h="5530032">
                <a:moveTo>
                  <a:pt x="0" y="0"/>
                </a:moveTo>
                <a:lnTo>
                  <a:pt x="3641372" y="0"/>
                </a:lnTo>
                <a:lnTo>
                  <a:pt x="5010556" y="1369184"/>
                </a:lnTo>
                <a:cubicBezTo>
                  <a:pt x="5368825" y="1727453"/>
                  <a:pt x="5368825" y="2308323"/>
                  <a:pt x="5010556" y="2666592"/>
                </a:cubicBezTo>
                <a:lnTo>
                  <a:pt x="2415817" y="5261331"/>
                </a:lnTo>
                <a:cubicBezTo>
                  <a:pt x="2057548" y="5619600"/>
                  <a:pt x="1476678" y="5619600"/>
                  <a:pt x="1118409" y="5261331"/>
                </a:cubicBezTo>
                <a:lnTo>
                  <a:pt x="1" y="41429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2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28D3-987D-401E-95A8-72784AD93D3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63" r:id="rId3"/>
    <p:sldLayoutId id="2147483662" r:id="rId4"/>
    <p:sldLayoutId id="2147483661" r:id="rId5"/>
    <p:sldLayoutId id="2147483664" r:id="rId6"/>
    <p:sldLayoutId id="2147483660" r:id="rId7"/>
    <p:sldLayoutId id="2147483658" r:id="rId8"/>
    <p:sldLayoutId id="2147483657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2700000">
            <a:off x="4021881" y="3484071"/>
            <a:ext cx="6764267" cy="6764267"/>
          </a:xfrm>
          <a:custGeom>
            <a:avLst/>
            <a:gdLst>
              <a:gd name="connsiteX0" fmla="*/ 210727 w 6764267"/>
              <a:gd name="connsiteY0" fmla="*/ 210726 h 6764267"/>
              <a:gd name="connsiteX1" fmla="*/ 719464 w 6764267"/>
              <a:gd name="connsiteY1" fmla="*/ 0 h 6764267"/>
              <a:gd name="connsiteX2" fmla="*/ 6764267 w 6764267"/>
              <a:gd name="connsiteY2" fmla="*/ 0 h 6764267"/>
              <a:gd name="connsiteX3" fmla="*/ 0 w 6764267"/>
              <a:gd name="connsiteY3" fmla="*/ 6764267 h 6764267"/>
              <a:gd name="connsiteX4" fmla="*/ 0 w 6764267"/>
              <a:gd name="connsiteY4" fmla="*/ 719463 h 6764267"/>
              <a:gd name="connsiteX5" fmla="*/ 210727 w 6764267"/>
              <a:gd name="connsiteY5" fmla="*/ 210726 h 6764267"/>
              <a:gd name="connsiteX0" fmla="*/ 210727 w 6764267"/>
              <a:gd name="connsiteY0" fmla="*/ 210726 h 6764267"/>
              <a:gd name="connsiteX1" fmla="*/ 719464 w 6764267"/>
              <a:gd name="connsiteY1" fmla="*/ 0 h 6764267"/>
              <a:gd name="connsiteX2" fmla="*/ 6764267 w 6764267"/>
              <a:gd name="connsiteY2" fmla="*/ 0 h 6764267"/>
              <a:gd name="connsiteX3" fmla="*/ 3308399 w 6764267"/>
              <a:gd name="connsiteY3" fmla="*/ 3454528 h 6764267"/>
              <a:gd name="connsiteX4" fmla="*/ 0 w 6764267"/>
              <a:gd name="connsiteY4" fmla="*/ 6764267 h 6764267"/>
              <a:gd name="connsiteX5" fmla="*/ 0 w 6764267"/>
              <a:gd name="connsiteY5" fmla="*/ 719463 h 6764267"/>
              <a:gd name="connsiteX6" fmla="*/ 210727 w 6764267"/>
              <a:gd name="connsiteY6" fmla="*/ 210726 h 6764267"/>
              <a:gd name="connsiteX0" fmla="*/ 3308399 w 6764267"/>
              <a:gd name="connsiteY0" fmla="*/ 3454528 h 6764267"/>
              <a:gd name="connsiteX1" fmla="*/ 0 w 6764267"/>
              <a:gd name="connsiteY1" fmla="*/ 6764267 h 6764267"/>
              <a:gd name="connsiteX2" fmla="*/ 0 w 6764267"/>
              <a:gd name="connsiteY2" fmla="*/ 719463 h 6764267"/>
              <a:gd name="connsiteX3" fmla="*/ 210727 w 6764267"/>
              <a:gd name="connsiteY3" fmla="*/ 210726 h 6764267"/>
              <a:gd name="connsiteX4" fmla="*/ 719464 w 6764267"/>
              <a:gd name="connsiteY4" fmla="*/ 0 h 6764267"/>
              <a:gd name="connsiteX5" fmla="*/ 6764267 w 6764267"/>
              <a:gd name="connsiteY5" fmla="*/ 0 h 6764267"/>
              <a:gd name="connsiteX6" fmla="*/ 3399839 w 6764267"/>
              <a:gd name="connsiteY6" fmla="*/ 3545968 h 6764267"/>
              <a:gd name="connsiteX0" fmla="*/ 3308399 w 6764267"/>
              <a:gd name="connsiteY0" fmla="*/ 3454528 h 6764267"/>
              <a:gd name="connsiteX1" fmla="*/ 0 w 6764267"/>
              <a:gd name="connsiteY1" fmla="*/ 6764267 h 6764267"/>
              <a:gd name="connsiteX2" fmla="*/ 0 w 6764267"/>
              <a:gd name="connsiteY2" fmla="*/ 719463 h 6764267"/>
              <a:gd name="connsiteX3" fmla="*/ 210727 w 6764267"/>
              <a:gd name="connsiteY3" fmla="*/ 210726 h 6764267"/>
              <a:gd name="connsiteX4" fmla="*/ 719464 w 6764267"/>
              <a:gd name="connsiteY4" fmla="*/ 0 h 6764267"/>
              <a:gd name="connsiteX5" fmla="*/ 6764267 w 6764267"/>
              <a:gd name="connsiteY5" fmla="*/ 0 h 6764267"/>
              <a:gd name="connsiteX0" fmla="*/ 0 w 6764267"/>
              <a:gd name="connsiteY0" fmla="*/ 6764267 h 6764267"/>
              <a:gd name="connsiteX1" fmla="*/ 0 w 6764267"/>
              <a:gd name="connsiteY1" fmla="*/ 719463 h 6764267"/>
              <a:gd name="connsiteX2" fmla="*/ 210727 w 6764267"/>
              <a:gd name="connsiteY2" fmla="*/ 210726 h 6764267"/>
              <a:gd name="connsiteX3" fmla="*/ 719464 w 6764267"/>
              <a:gd name="connsiteY3" fmla="*/ 0 h 6764267"/>
              <a:gd name="connsiteX4" fmla="*/ 6764267 w 6764267"/>
              <a:gd name="connsiteY4" fmla="*/ 0 h 676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4267" h="6764267">
                <a:moveTo>
                  <a:pt x="0" y="6764267"/>
                </a:moveTo>
                <a:lnTo>
                  <a:pt x="0" y="719463"/>
                </a:lnTo>
                <a:cubicBezTo>
                  <a:pt x="0" y="520789"/>
                  <a:pt x="80529" y="340923"/>
                  <a:pt x="210727" y="210726"/>
                </a:cubicBezTo>
                <a:cubicBezTo>
                  <a:pt x="340924" y="80529"/>
                  <a:pt x="520790" y="0"/>
                  <a:pt x="719464" y="0"/>
                </a:cubicBezTo>
                <a:lnTo>
                  <a:pt x="6764267" y="0"/>
                </a:lnTo>
              </a:path>
            </a:pathLst>
          </a:custGeom>
          <a:ln w="152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792" y="4449557"/>
            <a:ext cx="1301207" cy="861162"/>
          </a:xfrm>
        </p:spPr>
      </p:pic>
      <p:pic>
        <p:nvPicPr>
          <p:cNvPr id="26" name="图片占位符 25"/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31" y="176640"/>
            <a:ext cx="3880643" cy="4152288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81" y="1"/>
            <a:ext cx="2818957" cy="1879305"/>
          </a:xfrm>
        </p:spPr>
      </p:pic>
      <p:sp>
        <p:nvSpPr>
          <p:cNvPr id="29" name="文本框 28"/>
          <p:cNvSpPr txBox="1"/>
          <p:nvPr/>
        </p:nvSpPr>
        <p:spPr>
          <a:xfrm>
            <a:off x="695325" y="1565015"/>
            <a:ext cx="233997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sz="4800" b="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运算</a:t>
            </a:r>
            <a:r>
              <a:rPr lang="zh-CN" altLang="en-US" sz="4800" b="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符</a:t>
            </a:r>
            <a:endParaRPr lang="en-US" altLang="zh-CN" sz="4800" b="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161084" y="3332740"/>
            <a:ext cx="1220561" cy="360000"/>
            <a:chOff x="2106984" y="3311161"/>
            <a:chExt cx="1220561" cy="360000"/>
          </a:xfrm>
        </p:grpSpPr>
        <p:sp>
          <p:nvSpPr>
            <p:cNvPr id="31" name="矩形: 圆角 30"/>
            <p:cNvSpPr/>
            <p:nvPr/>
          </p:nvSpPr>
          <p:spPr>
            <a:xfrm>
              <a:off x="2106984" y="3311161"/>
              <a:ext cx="1220561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445394" y="3332740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zh-CN" altLang="en-US" sz="1400" b="0" dirty="0" smtClean="0">
                  <a:solidFill>
                    <a:schemeClr val="bg1"/>
                  </a:solidFill>
                </a:rPr>
                <a:t>刘婷</a:t>
              </a:r>
              <a:endParaRPr lang="zh-CN" altLang="en-US" sz="14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6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decel="9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4321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PART  03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关系运算符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222"/>
            <a:ext cx="5279257" cy="4093587"/>
          </a:xfrm>
        </p:spPr>
      </p:pic>
      <p:cxnSp>
        <p:nvCxnSpPr>
          <p:cNvPr id="14" name="直接连接符 13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62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03349" y="366923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关系运算符（比较运算符）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8" y="1678982"/>
            <a:ext cx="11096787" cy="36989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115507" y="4912963"/>
            <a:ext cx="1735882" cy="44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44298" y="2929179"/>
            <a:ext cx="821410" cy="263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8902" y="5780868"/>
            <a:ext cx="1000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== </a:t>
            </a:r>
            <a:r>
              <a:rPr lang="zh-CN" altLang="en-US" dirty="0"/>
              <a:t>比较两个元素是否相</a:t>
            </a:r>
            <a:r>
              <a:rPr lang="zh-CN" altLang="en-US" dirty="0" smtClean="0"/>
              <a:t>等比</a:t>
            </a:r>
            <a:r>
              <a:rPr lang="zh-CN" altLang="en-US" dirty="0"/>
              <a:t>较的是两个对象的地址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instanceof  </a:t>
            </a:r>
            <a:r>
              <a:rPr lang="zh-CN" altLang="en-US" dirty="0" smtClean="0"/>
              <a:t>检查是否为类的对象        “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instanceof String       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345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4321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PART  04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逻辑运算符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2"/>
            <a:ext cx="5279257" cy="5490427"/>
          </a:xfrm>
        </p:spPr>
      </p:pic>
      <p:cxnSp>
        <p:nvCxnSpPr>
          <p:cNvPr id="14" name="直接连接符 13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72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03349" y="3669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2980B9"/>
                </a:solidFill>
                <a:latin typeface="Arial"/>
                <a:ea typeface="微软雅黑"/>
              </a:rPr>
              <a:t>逻</a:t>
            </a:r>
            <a:r>
              <a:rPr lang="zh-CN" altLang="en-US" sz="3200" b="1" dirty="0" smtClean="0">
                <a:solidFill>
                  <a:srgbClr val="2980B9"/>
                </a:solidFill>
                <a:latin typeface="Arial"/>
                <a:ea typeface="微软雅黑"/>
              </a:rPr>
              <a:t>辑运算符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15507" y="4912963"/>
            <a:ext cx="1735882" cy="44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44298" y="2929179"/>
            <a:ext cx="821410" cy="263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02" y="1473306"/>
            <a:ext cx="9080199" cy="4633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9163" y="1883043"/>
            <a:ext cx="319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遇到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0160" y="2991172"/>
            <a:ext cx="319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遇到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937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位运算符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48" y="1628290"/>
            <a:ext cx="9388961" cy="44780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14863" y="2591832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&lt;&lt;b</a:t>
            </a:r>
            <a:r>
              <a:rPr lang="zh-CN" altLang="en-US" dirty="0" smtClean="0"/>
              <a:t>等同于</a:t>
            </a:r>
            <a:r>
              <a:rPr lang="en-US" altLang="zh-CN" dirty="0" smtClean="0"/>
              <a:t>a*2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次方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42826" y="3220980"/>
            <a:ext cx="274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a&lt;&lt;b</a:t>
            </a:r>
            <a:r>
              <a:rPr lang="zh-CN" altLang="en-US" dirty="0"/>
              <a:t>等同于</a:t>
            </a:r>
            <a:r>
              <a:rPr lang="en-US" altLang="zh-CN" dirty="0" smtClean="0"/>
              <a:t>a</a:t>
            </a:r>
            <a:r>
              <a:rPr lang="en-US" altLang="zh-CN" dirty="0"/>
              <a:t>/</a:t>
            </a:r>
            <a:r>
              <a:rPr lang="en-US" altLang="zh-CN" dirty="0" smtClean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b</a:t>
            </a:r>
            <a:r>
              <a:rPr lang="zh-CN" altLang="en-US" dirty="0"/>
              <a:t>次方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59013" y="5749700"/>
            <a:ext cx="471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</a:t>
            </a:r>
            <a:r>
              <a:rPr lang="zh-CN" altLang="en-US" dirty="0" smtClean="0"/>
              <a:t>便算法：用</a:t>
            </a:r>
            <a:r>
              <a:rPr lang="en-US" altLang="zh-CN" dirty="0" smtClean="0"/>
              <a:t>-1</a:t>
            </a:r>
            <a:r>
              <a:rPr lang="zh-CN" altLang="en-US" dirty="0" smtClean="0"/>
              <a:t>减去取反数  这里就是</a:t>
            </a:r>
            <a:r>
              <a:rPr lang="en-US" altLang="zh-CN" dirty="0" smtClean="0"/>
              <a:t>-1-6=-7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17001" y="3664111"/>
            <a:ext cx="310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与前</a:t>
            </a:r>
            <a:r>
              <a:rPr lang="zh-CN" altLang="en-US" dirty="0" smtClean="0"/>
              <a:t>面的右移唯一区别是永远是补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0878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03349" y="3669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优先级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15507" y="4912963"/>
            <a:ext cx="1735882" cy="44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44298" y="2929179"/>
            <a:ext cx="821410" cy="263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30" y="1329802"/>
            <a:ext cx="67564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28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6696863-1487-450b-aa64-e977ac5a91ed"/>
          <p:cNvGrpSpPr>
            <a:grpSpLocks noChangeAspect="1"/>
          </p:cNvGrpSpPr>
          <p:nvPr/>
        </p:nvGrpSpPr>
        <p:grpSpPr>
          <a:xfrm>
            <a:off x="2473598" y="1352863"/>
            <a:ext cx="6729576" cy="5124911"/>
            <a:chOff x="4870031" y="2346392"/>
            <a:chExt cx="4115297" cy="3134008"/>
          </a:xfrm>
        </p:grpSpPr>
        <p:sp>
          <p:nvSpPr>
            <p:cNvPr id="4" name="Rectangle: Rounded Corners 12"/>
            <p:cNvSpPr/>
            <p:nvPr/>
          </p:nvSpPr>
          <p:spPr>
            <a:xfrm rot="19122070">
              <a:off x="5894745" y="2346392"/>
              <a:ext cx="491094" cy="313400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: Rounded Corners 6"/>
            <p:cNvSpPr/>
            <p:nvPr/>
          </p:nvSpPr>
          <p:spPr>
            <a:xfrm>
              <a:off x="4870031" y="2487061"/>
              <a:ext cx="491094" cy="27456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12" name="Rectangle: Rounded Corners 13"/>
            <p:cNvSpPr/>
            <p:nvPr/>
          </p:nvSpPr>
          <p:spPr>
            <a:xfrm rot="19109323">
              <a:off x="7714916" y="2697807"/>
              <a:ext cx="491094" cy="251636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Rectangle: Rounded Corners 8"/>
            <p:cNvSpPr/>
            <p:nvPr/>
          </p:nvSpPr>
          <p:spPr>
            <a:xfrm>
              <a:off x="8494234" y="3700710"/>
              <a:ext cx="491094" cy="132297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14" name="Rectangle: Rounded Corners 7"/>
            <p:cNvSpPr/>
            <p:nvPr/>
          </p:nvSpPr>
          <p:spPr>
            <a:xfrm>
              <a:off x="6862523" y="2796251"/>
              <a:ext cx="491094" cy="25416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600" b="1" dirty="0"/>
            </a:p>
          </p:txBody>
        </p:sp>
      </p:grpSp>
      <p:sp>
        <p:nvSpPr>
          <p:cNvPr id="30" name="矩形 29"/>
          <p:cNvSpPr/>
          <p:nvPr/>
        </p:nvSpPr>
        <p:spPr>
          <a:xfrm rot="5400000">
            <a:off x="965029" y="3427713"/>
            <a:ext cx="3812454" cy="424732"/>
          </a:xfrm>
          <a:prstGeom prst="rect">
            <a:avLst/>
          </a:prstGeom>
        </p:spPr>
        <p:txBody>
          <a:bodyPr vert="vert270"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算术运算</a:t>
            </a:r>
            <a:r>
              <a:rPr lang="zh-CN" altLang="en-US" b="1" dirty="0" smtClean="0">
                <a:solidFill>
                  <a:schemeClr val="bg1"/>
                </a:solidFill>
              </a:rPr>
              <a:t>符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zh-CN" altLang="en-US" b="1" dirty="0">
                <a:solidFill>
                  <a:schemeClr val="bg1"/>
                </a:solidFill>
              </a:rPr>
              <a:t>关系运算符</a:t>
            </a:r>
          </a:p>
        </p:txBody>
      </p:sp>
      <p:sp>
        <p:nvSpPr>
          <p:cNvPr id="31" name="矩形 30"/>
          <p:cNvSpPr/>
          <p:nvPr/>
        </p:nvSpPr>
        <p:spPr>
          <a:xfrm rot="5400000">
            <a:off x="5235927" y="3784337"/>
            <a:ext cx="1846659" cy="401264"/>
          </a:xfrm>
          <a:prstGeom prst="rect">
            <a:avLst/>
          </a:prstGeom>
        </p:spPr>
        <p:txBody>
          <a:bodyPr vert="vert270"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赋值运算符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rot="5400000">
            <a:off x="7878311" y="4409315"/>
            <a:ext cx="1846659" cy="401264"/>
          </a:xfrm>
          <a:prstGeom prst="rect">
            <a:avLst/>
          </a:prstGeom>
        </p:spPr>
        <p:txBody>
          <a:bodyPr vert="vert270"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逻辑运算符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矩形: 圆角 32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03349" y="3669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优先级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任意多边形: 形状 37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615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403349" y="366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习题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07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4" name="任意多边形: 形状 83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30" y="4093639"/>
            <a:ext cx="4067580" cy="191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64" y="4618676"/>
            <a:ext cx="1419936" cy="1524151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384800" y="5052576"/>
            <a:ext cx="1625600" cy="32817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20" y="1436687"/>
            <a:ext cx="4288349" cy="11033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50" y="1369092"/>
            <a:ext cx="1747751" cy="1064420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>
            <a:off x="5346700" y="1573126"/>
            <a:ext cx="1625600" cy="32817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535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403349" y="366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习题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07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4" name="任意多边形: 形状 83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15620" y="1720312"/>
            <a:ext cx="8749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</a:t>
            </a:r>
            <a:r>
              <a:rPr lang="en-US" altLang="zh-CN" dirty="0"/>
              <a:t> s1=”ab”,String s2=”a”+”b”,String s3=”a”,String s4=”b”,s5=s3+s4</a:t>
            </a:r>
            <a:r>
              <a:rPr lang="zh-CN" altLang="en-US" dirty="0"/>
              <a:t>请</a:t>
            </a:r>
            <a:r>
              <a:rPr lang="zh-CN" altLang="en-US" dirty="0" smtClean="0"/>
              <a:t>问 </a:t>
            </a:r>
            <a:r>
              <a:rPr lang="en-US" altLang="zh-CN" dirty="0" smtClean="0"/>
              <a:t>s5</a:t>
            </a:r>
            <a:r>
              <a:rPr lang="en-US" altLang="zh-CN" dirty="0"/>
              <a:t>==s2</a:t>
            </a:r>
            <a:r>
              <a:rPr lang="zh-CN" altLang="en-US" dirty="0"/>
              <a:t>返回什么</a:t>
            </a:r>
            <a:r>
              <a:rPr lang="en-US" altLang="zh-CN" dirty="0"/>
              <a:t>?</a:t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返</a:t>
            </a:r>
            <a:r>
              <a:rPr lang="zh-CN" altLang="en-US" dirty="0"/>
              <a:t>回</a:t>
            </a:r>
            <a:r>
              <a:rPr lang="en-US" altLang="zh-CN" dirty="0"/>
              <a:t>false.</a:t>
            </a:r>
            <a:r>
              <a:rPr lang="zh-CN" altLang="en-US" dirty="0"/>
              <a:t>在编译过程中</a:t>
            </a:r>
            <a:r>
              <a:rPr lang="en-US" altLang="zh-CN" dirty="0"/>
              <a:t>,</a:t>
            </a:r>
            <a:r>
              <a:rPr lang="zh-CN" altLang="en-US" dirty="0"/>
              <a:t>编译器会将</a:t>
            </a:r>
            <a:r>
              <a:rPr lang="en-US" altLang="zh-CN" dirty="0"/>
              <a:t>s2</a:t>
            </a:r>
            <a:r>
              <a:rPr lang="zh-CN" altLang="en-US" dirty="0"/>
              <a:t>直接优化为”</a:t>
            </a:r>
            <a:r>
              <a:rPr lang="en-US" altLang="zh-CN" dirty="0"/>
              <a:t>ab”,</a:t>
            </a:r>
            <a:r>
              <a:rPr lang="zh-CN" altLang="en-US" dirty="0"/>
              <a:t>会将其放置在常量池当中</a:t>
            </a:r>
            <a:r>
              <a:rPr lang="en-US" altLang="zh-CN" dirty="0"/>
              <a:t>,s5</a:t>
            </a:r>
            <a:r>
              <a:rPr lang="zh-CN" altLang="en-US" dirty="0"/>
              <a:t>则是被创建在堆区</a:t>
            </a:r>
            <a:r>
              <a:rPr lang="en-US" altLang="zh-CN" dirty="0"/>
              <a:t>,</a:t>
            </a:r>
            <a:r>
              <a:rPr lang="zh-CN" altLang="en-US" dirty="0"/>
              <a:t>相当于</a:t>
            </a:r>
            <a:r>
              <a:rPr lang="en-US" altLang="zh-CN" dirty="0"/>
              <a:t>s5=new String(“ab”);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403349" y="4122549"/>
            <a:ext cx="823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说说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20" y="3063737"/>
            <a:ext cx="6781800" cy="33528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28768" y="2882900"/>
            <a:ext cx="8915958" cy="66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02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2700000">
            <a:off x="4021881" y="3484071"/>
            <a:ext cx="6764267" cy="6764267"/>
          </a:xfrm>
          <a:custGeom>
            <a:avLst/>
            <a:gdLst>
              <a:gd name="connsiteX0" fmla="*/ 210727 w 6764267"/>
              <a:gd name="connsiteY0" fmla="*/ 210726 h 6764267"/>
              <a:gd name="connsiteX1" fmla="*/ 719464 w 6764267"/>
              <a:gd name="connsiteY1" fmla="*/ 0 h 6764267"/>
              <a:gd name="connsiteX2" fmla="*/ 6764267 w 6764267"/>
              <a:gd name="connsiteY2" fmla="*/ 0 h 6764267"/>
              <a:gd name="connsiteX3" fmla="*/ 0 w 6764267"/>
              <a:gd name="connsiteY3" fmla="*/ 6764267 h 6764267"/>
              <a:gd name="connsiteX4" fmla="*/ 0 w 6764267"/>
              <a:gd name="connsiteY4" fmla="*/ 719463 h 6764267"/>
              <a:gd name="connsiteX5" fmla="*/ 210727 w 6764267"/>
              <a:gd name="connsiteY5" fmla="*/ 210726 h 6764267"/>
              <a:gd name="connsiteX0" fmla="*/ 210727 w 6764267"/>
              <a:gd name="connsiteY0" fmla="*/ 210726 h 6764267"/>
              <a:gd name="connsiteX1" fmla="*/ 719464 w 6764267"/>
              <a:gd name="connsiteY1" fmla="*/ 0 h 6764267"/>
              <a:gd name="connsiteX2" fmla="*/ 6764267 w 6764267"/>
              <a:gd name="connsiteY2" fmla="*/ 0 h 6764267"/>
              <a:gd name="connsiteX3" fmla="*/ 3308399 w 6764267"/>
              <a:gd name="connsiteY3" fmla="*/ 3454528 h 6764267"/>
              <a:gd name="connsiteX4" fmla="*/ 0 w 6764267"/>
              <a:gd name="connsiteY4" fmla="*/ 6764267 h 6764267"/>
              <a:gd name="connsiteX5" fmla="*/ 0 w 6764267"/>
              <a:gd name="connsiteY5" fmla="*/ 719463 h 6764267"/>
              <a:gd name="connsiteX6" fmla="*/ 210727 w 6764267"/>
              <a:gd name="connsiteY6" fmla="*/ 210726 h 6764267"/>
              <a:gd name="connsiteX0" fmla="*/ 3308399 w 6764267"/>
              <a:gd name="connsiteY0" fmla="*/ 3454528 h 6764267"/>
              <a:gd name="connsiteX1" fmla="*/ 0 w 6764267"/>
              <a:gd name="connsiteY1" fmla="*/ 6764267 h 6764267"/>
              <a:gd name="connsiteX2" fmla="*/ 0 w 6764267"/>
              <a:gd name="connsiteY2" fmla="*/ 719463 h 6764267"/>
              <a:gd name="connsiteX3" fmla="*/ 210727 w 6764267"/>
              <a:gd name="connsiteY3" fmla="*/ 210726 h 6764267"/>
              <a:gd name="connsiteX4" fmla="*/ 719464 w 6764267"/>
              <a:gd name="connsiteY4" fmla="*/ 0 h 6764267"/>
              <a:gd name="connsiteX5" fmla="*/ 6764267 w 6764267"/>
              <a:gd name="connsiteY5" fmla="*/ 0 h 6764267"/>
              <a:gd name="connsiteX6" fmla="*/ 3399839 w 6764267"/>
              <a:gd name="connsiteY6" fmla="*/ 3545968 h 6764267"/>
              <a:gd name="connsiteX0" fmla="*/ 3308399 w 6764267"/>
              <a:gd name="connsiteY0" fmla="*/ 3454528 h 6764267"/>
              <a:gd name="connsiteX1" fmla="*/ 0 w 6764267"/>
              <a:gd name="connsiteY1" fmla="*/ 6764267 h 6764267"/>
              <a:gd name="connsiteX2" fmla="*/ 0 w 6764267"/>
              <a:gd name="connsiteY2" fmla="*/ 719463 h 6764267"/>
              <a:gd name="connsiteX3" fmla="*/ 210727 w 6764267"/>
              <a:gd name="connsiteY3" fmla="*/ 210726 h 6764267"/>
              <a:gd name="connsiteX4" fmla="*/ 719464 w 6764267"/>
              <a:gd name="connsiteY4" fmla="*/ 0 h 6764267"/>
              <a:gd name="connsiteX5" fmla="*/ 6764267 w 6764267"/>
              <a:gd name="connsiteY5" fmla="*/ 0 h 6764267"/>
              <a:gd name="connsiteX0" fmla="*/ 0 w 6764267"/>
              <a:gd name="connsiteY0" fmla="*/ 6764267 h 6764267"/>
              <a:gd name="connsiteX1" fmla="*/ 0 w 6764267"/>
              <a:gd name="connsiteY1" fmla="*/ 719463 h 6764267"/>
              <a:gd name="connsiteX2" fmla="*/ 210727 w 6764267"/>
              <a:gd name="connsiteY2" fmla="*/ 210726 h 6764267"/>
              <a:gd name="connsiteX3" fmla="*/ 719464 w 6764267"/>
              <a:gd name="connsiteY3" fmla="*/ 0 h 6764267"/>
              <a:gd name="connsiteX4" fmla="*/ 6764267 w 6764267"/>
              <a:gd name="connsiteY4" fmla="*/ 0 h 676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4267" h="6764267">
                <a:moveTo>
                  <a:pt x="0" y="6764267"/>
                </a:moveTo>
                <a:lnTo>
                  <a:pt x="0" y="719463"/>
                </a:lnTo>
                <a:cubicBezTo>
                  <a:pt x="0" y="520789"/>
                  <a:pt x="80529" y="340923"/>
                  <a:pt x="210727" y="210726"/>
                </a:cubicBezTo>
                <a:cubicBezTo>
                  <a:pt x="340924" y="80529"/>
                  <a:pt x="520790" y="0"/>
                  <a:pt x="719464" y="0"/>
                </a:cubicBezTo>
                <a:lnTo>
                  <a:pt x="6764267" y="0"/>
                </a:lnTo>
              </a:path>
            </a:pathLst>
          </a:custGeom>
          <a:ln w="152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8" name="图片占位符 27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6" name="图片占位符 25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700215" y="191593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z="4800" dirty="0">
                <a:solidFill>
                  <a:schemeClr val="accent1"/>
                </a:solidFill>
              </a:rPr>
              <a:t>感谢您的观看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784522" y="3151504"/>
            <a:ext cx="1220561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2106984" y="3151504"/>
            <a:ext cx="1220561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3429446" y="3151504"/>
            <a:ext cx="1220561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22932" y="317308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zh-CN" altLang="en-US" sz="1400" b="0" dirty="0" smtClean="0">
                <a:solidFill>
                  <a:schemeClr val="bg1"/>
                </a:solidFill>
              </a:rPr>
              <a:t>拜拜</a:t>
            </a:r>
            <a:endParaRPr lang="zh-CN" altLang="en-US" sz="1400" b="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76091" y="317308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zh-CN" altLang="en-US" sz="1400" b="0" dirty="0" smtClean="0">
                <a:solidFill>
                  <a:schemeClr val="bg1"/>
                </a:solidFill>
              </a:rPr>
              <a:t>拜拜就拜拜</a:t>
            </a:r>
            <a:endParaRPr lang="zh-CN" altLang="en-US" sz="1400" b="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94524" y="317308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zh-CN" altLang="en-US" sz="1400" b="0" dirty="0" smtClean="0">
                <a:solidFill>
                  <a:schemeClr val="bg1"/>
                </a:solidFill>
              </a:rPr>
              <a:t>下一个更乖</a:t>
            </a:r>
            <a:endParaRPr lang="zh-CN" alt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15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占位符 38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0" y="1"/>
            <a:ext cx="5526714" cy="5747783"/>
          </a:xfrm>
        </p:spPr>
      </p:pic>
      <p:sp>
        <p:nvSpPr>
          <p:cNvPr id="7" name="矩形: 圆角 6"/>
          <p:cNvSpPr/>
          <p:nvPr/>
        </p:nvSpPr>
        <p:spPr>
          <a:xfrm rot="2700000">
            <a:off x="1284923" y="1254233"/>
            <a:ext cx="1668167" cy="1668167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 rot="2700000">
            <a:off x="4687212" y="-1348712"/>
            <a:ext cx="2717656" cy="2717656"/>
          </a:xfrm>
          <a:custGeom>
            <a:avLst/>
            <a:gdLst>
              <a:gd name="connsiteX0" fmla="*/ 0 w 2717656"/>
              <a:gd name="connsiteY0" fmla="*/ 2703351 h 2717656"/>
              <a:gd name="connsiteX1" fmla="*/ 2703351 w 2717656"/>
              <a:gd name="connsiteY1" fmla="*/ 0 h 2717656"/>
              <a:gd name="connsiteX2" fmla="*/ 2717656 w 2717656"/>
              <a:gd name="connsiteY2" fmla="*/ 70857 h 2717656"/>
              <a:gd name="connsiteX3" fmla="*/ 2717656 w 2717656"/>
              <a:gd name="connsiteY3" fmla="*/ 2511563 h 2717656"/>
              <a:gd name="connsiteX4" fmla="*/ 2511563 w 2717656"/>
              <a:gd name="connsiteY4" fmla="*/ 2717656 h 2717656"/>
              <a:gd name="connsiteX5" fmla="*/ 70857 w 2717656"/>
              <a:gd name="connsiteY5" fmla="*/ 2717656 h 271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7656" h="2717656">
                <a:moveTo>
                  <a:pt x="0" y="2703351"/>
                </a:moveTo>
                <a:lnTo>
                  <a:pt x="2703351" y="0"/>
                </a:lnTo>
                <a:lnTo>
                  <a:pt x="2717656" y="70857"/>
                </a:lnTo>
                <a:lnTo>
                  <a:pt x="2717656" y="2511563"/>
                </a:lnTo>
                <a:cubicBezTo>
                  <a:pt x="2717656" y="2625385"/>
                  <a:pt x="2625385" y="2717656"/>
                  <a:pt x="2511563" y="2717656"/>
                </a:cubicBezTo>
                <a:lnTo>
                  <a:pt x="70857" y="27176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85308" y="34290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CONTENTS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918586" y="2452132"/>
            <a:ext cx="2778507" cy="523220"/>
            <a:chOff x="6918586" y="2452132"/>
            <a:chExt cx="2778507" cy="523220"/>
          </a:xfrm>
        </p:grpSpPr>
        <p:sp>
          <p:nvSpPr>
            <p:cNvPr id="29" name="文本框 28"/>
            <p:cNvSpPr txBox="1"/>
            <p:nvPr/>
          </p:nvSpPr>
          <p:spPr>
            <a:xfrm>
              <a:off x="7717064" y="245213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</a:rPr>
                <a:t>算术运算符</a:t>
              </a:r>
              <a:endParaRPr lang="zh-CN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918586" y="2452132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01.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18586" y="3267889"/>
            <a:ext cx="2778507" cy="523220"/>
            <a:chOff x="6918586" y="3267889"/>
            <a:chExt cx="2778507" cy="523220"/>
          </a:xfrm>
        </p:grpSpPr>
        <p:sp>
          <p:nvSpPr>
            <p:cNvPr id="30" name="文本框 29"/>
            <p:cNvSpPr txBox="1"/>
            <p:nvPr/>
          </p:nvSpPr>
          <p:spPr>
            <a:xfrm>
              <a:off x="7717064" y="3267889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赋</a:t>
              </a:r>
              <a:r>
                <a:rPr lang="zh-CN" altLang="en-US" sz="2800" b="1" dirty="0" smtClean="0">
                  <a:solidFill>
                    <a:schemeClr val="accent1"/>
                  </a:solidFill>
                </a:rPr>
                <a:t>值运算符</a:t>
              </a:r>
              <a:endParaRPr lang="zh-CN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18586" y="326788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02.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18586" y="4083646"/>
            <a:ext cx="2778507" cy="523220"/>
            <a:chOff x="6918586" y="4083646"/>
            <a:chExt cx="2778507" cy="523220"/>
          </a:xfrm>
        </p:grpSpPr>
        <p:sp>
          <p:nvSpPr>
            <p:cNvPr id="31" name="文本框 30"/>
            <p:cNvSpPr txBox="1"/>
            <p:nvPr/>
          </p:nvSpPr>
          <p:spPr>
            <a:xfrm>
              <a:off x="7717064" y="408364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</a:rPr>
                <a:t>关系运算符</a:t>
              </a:r>
              <a:endParaRPr lang="zh-CN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918586" y="408364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03.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918586" y="4899402"/>
            <a:ext cx="2778507" cy="523220"/>
            <a:chOff x="6918586" y="4899402"/>
            <a:chExt cx="2778507" cy="523220"/>
          </a:xfrm>
        </p:grpSpPr>
        <p:sp>
          <p:nvSpPr>
            <p:cNvPr id="32" name="文本框 31"/>
            <p:cNvSpPr txBox="1"/>
            <p:nvPr/>
          </p:nvSpPr>
          <p:spPr>
            <a:xfrm>
              <a:off x="7717064" y="489940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</a:rPr>
                <a:t>逻辑运算符</a:t>
              </a:r>
              <a:endParaRPr lang="zh-CN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918586" y="4899402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04.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1953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9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9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6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9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2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4321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z="4800" dirty="0">
                <a:solidFill>
                  <a:schemeClr val="accent1"/>
                </a:solidFill>
              </a:rPr>
              <a:t>PART  01</a:t>
            </a:r>
            <a:endParaRPr lang="zh-CN" altLang="en-US" sz="4800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</a:rPr>
              <a:t>算术运算符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1"/>
            <a:ext cx="5279257" cy="5513890"/>
          </a:xfrm>
        </p:spPr>
      </p:pic>
      <p:cxnSp>
        <p:nvCxnSpPr>
          <p:cNvPr id="19" name="直接连接符 18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53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403349" y="3669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</a:rPr>
              <a:t>算术运算符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21743" y="400325"/>
            <a:ext cx="52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4" name="任意多边形: 形状 83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03" y="1583802"/>
            <a:ext cx="83820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40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403349" y="3669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</a:rPr>
              <a:t>算术运算符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21743" y="400325"/>
            <a:ext cx="52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4" name="任意多边形: 形状 83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26" y="1329802"/>
            <a:ext cx="6572074" cy="43159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9"/>
          <a:stretch/>
        </p:blipFill>
        <p:spPr>
          <a:xfrm>
            <a:off x="1046328" y="1329802"/>
            <a:ext cx="4380458" cy="151447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046328" y="1744139"/>
            <a:ext cx="515772" cy="2794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454826" y="5292960"/>
            <a:ext cx="515772" cy="2794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747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4321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PART  02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2980B9"/>
                </a:solidFill>
                <a:latin typeface="Arial"/>
                <a:ea typeface="微软雅黑"/>
              </a:rPr>
              <a:t>赋值运算符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862"/>
            <a:ext cx="5279257" cy="4446307"/>
          </a:xfrm>
        </p:spPr>
      </p:pic>
      <p:cxnSp>
        <p:nvCxnSpPr>
          <p:cNvPr id="14" name="直接连接符 13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738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403349" y="3669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</a:rPr>
              <a:t>赋值运算符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4" name="任意多边形: 形状 83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17"/>
          <a:stretch/>
        </p:blipFill>
        <p:spPr>
          <a:xfrm>
            <a:off x="1049453" y="1574933"/>
            <a:ext cx="10180215" cy="378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223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403349" y="3669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赋值运算符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4" name="任意多边形: 形状 83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69505" y="1348936"/>
            <a:ext cx="71844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 </a:t>
            </a:r>
            <a:r>
              <a:rPr lang="en-US" altLang="zh-CN" dirty="0"/>
              <a:t>i = 30;</a:t>
            </a:r>
          </a:p>
          <a:p>
            <a:r>
              <a:rPr lang="en-US" altLang="zh-CN" dirty="0" smtClean="0"/>
              <a:t>int j = 20;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j += 10;       //</a:t>
            </a:r>
            <a:r>
              <a:rPr lang="zh-CN" altLang="en-US" dirty="0"/>
              <a:t>相当于</a:t>
            </a:r>
            <a:r>
              <a:rPr lang="en-US" altLang="zh-CN" dirty="0" smtClean="0"/>
              <a:t>j = j + 10             </a:t>
            </a:r>
          </a:p>
          <a:p>
            <a:r>
              <a:rPr lang="en-US" altLang="zh-CN" dirty="0" smtClean="0"/>
              <a:t>System.out.println(j);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 -= 10;	    // 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i = i - 10</a:t>
            </a:r>
          </a:p>
          <a:p>
            <a:r>
              <a:rPr lang="en-US" altLang="zh-CN" dirty="0" smtClean="0"/>
              <a:t>System.out.println(i);</a:t>
            </a:r>
          </a:p>
          <a:p>
            <a:endParaRPr lang="en-US" altLang="zh-CN" dirty="0"/>
          </a:p>
          <a:p>
            <a:r>
              <a:rPr lang="en-US" altLang="zh-CN" dirty="0" smtClean="0"/>
              <a:t>i </a:t>
            </a:r>
            <a:r>
              <a:rPr lang="en-US" altLang="zh-CN" dirty="0"/>
              <a:t>*= </a:t>
            </a:r>
            <a:r>
              <a:rPr lang="en-US" altLang="zh-CN" dirty="0" smtClean="0"/>
              <a:t>2</a:t>
            </a:r>
            <a:r>
              <a:rPr lang="en-US" altLang="zh-CN" dirty="0"/>
              <a:t>;	</a:t>
            </a:r>
            <a:r>
              <a:rPr lang="en-US" altLang="zh-CN" dirty="0" smtClean="0"/>
              <a:t>   // </a:t>
            </a:r>
            <a:r>
              <a:rPr lang="zh-CN" altLang="en-US" dirty="0"/>
              <a:t>相当于</a:t>
            </a:r>
            <a:r>
              <a:rPr lang="en-US" altLang="zh-CN" dirty="0"/>
              <a:t>i = i * 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r>
              <a:rPr lang="en-US" altLang="zh-CN" dirty="0" smtClean="0"/>
              <a:t>System.out.println(i);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 /= 8;	  // 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i = i / 8</a:t>
            </a:r>
          </a:p>
          <a:p>
            <a:r>
              <a:rPr lang="en-US" altLang="zh-CN" dirty="0" smtClean="0"/>
              <a:t>System.out.println(i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 smtClean="0"/>
              <a:t>i </a:t>
            </a:r>
            <a:r>
              <a:rPr lang="en-US" altLang="zh-CN" dirty="0"/>
              <a:t>%= 2;	</a:t>
            </a:r>
            <a:r>
              <a:rPr lang="en-US" altLang="zh-CN" dirty="0" smtClean="0"/>
              <a:t>  // </a:t>
            </a:r>
            <a:r>
              <a:rPr lang="zh-CN" altLang="en-US" dirty="0"/>
              <a:t>相当于</a:t>
            </a:r>
            <a:r>
              <a:rPr lang="en-US" altLang="zh-CN" dirty="0"/>
              <a:t>i = i % 2 = 5 % 2 = 1</a:t>
            </a:r>
          </a:p>
          <a:p>
            <a:r>
              <a:rPr lang="en-US" altLang="zh-CN" dirty="0" smtClean="0"/>
              <a:t>System.out.println(i);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968235" y="2387793"/>
            <a:ext cx="65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968235" y="3255698"/>
            <a:ext cx="65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968232" y="4102430"/>
            <a:ext cx="65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968235" y="4829595"/>
            <a:ext cx="65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164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9" grpId="0"/>
      <p:bldP spid="87" grpId="0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403349" y="3669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赋值运算符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4" name="任意多边形: 形状 83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20" y="1329802"/>
            <a:ext cx="8871893" cy="45930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14449" y="1459454"/>
            <a:ext cx="487219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5620" y="3187700"/>
            <a:ext cx="8930883" cy="285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81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2980B9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980B9"/>
    </a:accent1>
    <a:accent2>
      <a:srgbClr val="16A085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2980B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326</Words>
  <Application>Microsoft Office PowerPoint</Application>
  <PresentationFormat>自定义</PresentationFormat>
  <Paragraphs>103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</dc:title>
  <dc:creator>第一PPT</dc:creator>
  <cp:keywords>www.1ppt.com</cp:keywords>
  <dc:description>www.1ppt.com</dc:description>
  <cp:lastModifiedBy>风轻无痕</cp:lastModifiedBy>
  <cp:revision>66</cp:revision>
  <dcterms:created xsi:type="dcterms:W3CDTF">2017-05-13T03:05:43Z</dcterms:created>
  <dcterms:modified xsi:type="dcterms:W3CDTF">2019-09-17T09:10:38Z</dcterms:modified>
</cp:coreProperties>
</file>