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598400" cy="8991600"/>
  <p:notesSz cx="6858000" cy="9144000"/>
  <p:embeddedFontLst>
    <p:embeddedFont>
      <p:font typeface="Eva Std Blond" panose="02000603080000020004" pitchFamily="50" charset="0"/>
      <p:regular r:id="rId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111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ChangeAspect="1"/>
          </p:cNvSpPr>
          <p:nvPr/>
        </p:nvSpPr>
        <p:spPr>
          <a:xfrm>
            <a:off x="0" y="2666999"/>
            <a:ext cx="2693294" cy="3657600"/>
          </a:xfrm>
          <a:custGeom>
            <a:avLst/>
            <a:gdLst/>
            <a:ahLst/>
            <a:cxnLst/>
            <a:rect l="l" t="t" r="r" b="b"/>
            <a:pathLst>
              <a:path w="3433950" h="4680000">
                <a:moveTo>
                  <a:pt x="0" y="0"/>
                </a:moveTo>
                <a:lnTo>
                  <a:pt x="3433950" y="0"/>
                </a:lnTo>
                <a:lnTo>
                  <a:pt x="3433950" y="4680000"/>
                </a:lnTo>
                <a:lnTo>
                  <a:pt x="0" y="468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697631" y="2072058"/>
            <a:ext cx="9852986" cy="4847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78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Eva Std Blond" panose="02000603080000020004" pitchFamily="50" charset="0"/>
                <a:ea typeface="Montserrat"/>
                <a:cs typeface="Montserrat"/>
                <a:sym typeface="Montserrat"/>
              </a:rPr>
              <a:t>Raffles Adventure Learning Facility</a:t>
            </a:r>
          </a:p>
          <a:p>
            <a:pPr algn="ctr">
              <a:lnSpc>
                <a:spcPts val="5378"/>
              </a:lnSpc>
              <a:spcBef>
                <a:spcPct val="0"/>
              </a:spcBef>
            </a:pPr>
            <a:endParaRPr lang="en-US" sz="4000" dirty="0">
              <a:solidFill>
                <a:srgbClr val="000000"/>
              </a:solidFill>
              <a:latin typeface="Eva Std Blond" panose="02000603080000020004" pitchFamily="50" charset="0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5378"/>
              </a:lnSpc>
              <a:spcBef>
                <a:spcPct val="0"/>
              </a:spcBef>
            </a:pPr>
            <a:r>
              <a:rPr lang="en-US" sz="4200" dirty="0">
                <a:solidFill>
                  <a:srgbClr val="000000"/>
                </a:solidFill>
                <a:latin typeface="Eva Std Blond" panose="02000603080000020004" pitchFamily="50" charset="0"/>
                <a:ea typeface="Montserrat"/>
                <a:cs typeface="Montserrat"/>
                <a:sym typeface="Montserrat"/>
              </a:rPr>
              <a:t>This challenge course was launched on </a:t>
            </a:r>
          </a:p>
          <a:p>
            <a:pPr algn="ctr">
              <a:lnSpc>
                <a:spcPts val="5378"/>
              </a:lnSpc>
              <a:spcBef>
                <a:spcPct val="0"/>
              </a:spcBef>
            </a:pPr>
            <a:r>
              <a:rPr lang="en-US" sz="4200" dirty="0">
                <a:solidFill>
                  <a:srgbClr val="000000"/>
                </a:solidFill>
                <a:latin typeface="Eva Std Blond" panose="02000603080000020004" pitchFamily="50" charset="0"/>
                <a:ea typeface="Montserrat"/>
                <a:cs typeface="Montserrat"/>
                <a:sym typeface="Montserrat"/>
              </a:rPr>
              <a:t>17 April 2025 by</a:t>
            </a:r>
          </a:p>
          <a:p>
            <a:pPr algn="ctr">
              <a:lnSpc>
                <a:spcPts val="5378"/>
              </a:lnSpc>
              <a:spcBef>
                <a:spcPct val="0"/>
              </a:spcBef>
            </a:pPr>
            <a:endParaRPr lang="en-US" sz="4200" dirty="0">
              <a:solidFill>
                <a:srgbClr val="000000"/>
              </a:solidFill>
              <a:latin typeface="Eva Std Blond" panose="02000603080000020004" pitchFamily="50" charset="0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5378"/>
              </a:lnSpc>
              <a:spcBef>
                <a:spcPct val="0"/>
              </a:spcBef>
            </a:pPr>
            <a:r>
              <a:rPr lang="en-US" sz="4200" b="1" dirty="0" err="1">
                <a:solidFill>
                  <a:srgbClr val="000000"/>
                </a:solidFill>
                <a:latin typeface="Eva Std Blond" panose="02000603080000020004" pitchFamily="50" charset="0"/>
                <a:ea typeface="Montserrat"/>
                <a:cs typeface="Montserrat"/>
                <a:sym typeface="Montserrat"/>
              </a:rPr>
              <a:t>Mr</a:t>
            </a:r>
            <a:r>
              <a:rPr lang="en-US" sz="4200" b="1" dirty="0">
                <a:solidFill>
                  <a:srgbClr val="000000"/>
                </a:solidFill>
                <a:latin typeface="Eva Std Blond" panose="02000603080000020004" pitchFamily="50" charset="0"/>
                <a:ea typeface="Montserrat"/>
                <a:cs typeface="Montserrat"/>
                <a:sym typeface="Montserrat"/>
              </a:rPr>
              <a:t> Edwin Tong</a:t>
            </a:r>
          </a:p>
          <a:p>
            <a:pPr algn="ctr">
              <a:lnSpc>
                <a:spcPts val="5378"/>
              </a:lnSpc>
              <a:spcBef>
                <a:spcPct val="0"/>
              </a:spcBef>
            </a:pPr>
            <a:r>
              <a:rPr lang="en-US" sz="4200" dirty="0">
                <a:solidFill>
                  <a:srgbClr val="000000"/>
                </a:solidFill>
                <a:latin typeface="Eva Std Blond" panose="02000603080000020004" pitchFamily="50" charset="0"/>
                <a:ea typeface="Montserrat"/>
                <a:cs typeface="Montserrat"/>
                <a:sym typeface="Montserrat"/>
              </a:rPr>
              <a:t>Minister for Culture, Community and Youth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Eva Std Blond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paragraph text</dc:title>
  <cp:lastModifiedBy>CHONG ZHE BIN</cp:lastModifiedBy>
  <cp:revision>2</cp:revision>
  <dcterms:created xsi:type="dcterms:W3CDTF">2006-08-16T00:00:00Z</dcterms:created>
  <dcterms:modified xsi:type="dcterms:W3CDTF">2025-04-02T05:21:14Z</dcterms:modified>
  <dc:identifier>DAGjdFpx8dk</dc:identifier>
</cp:coreProperties>
</file>