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7" r:id="rId6"/>
    <p:sldId id="274" r:id="rId7"/>
    <p:sldId id="275" r:id="rId8"/>
    <p:sldId id="276" r:id="rId9"/>
    <p:sldId id="269" r:id="rId10"/>
    <p:sldId id="270" r:id="rId11"/>
    <p:sldId id="259" r:id="rId12"/>
    <p:sldId id="260" r:id="rId13"/>
    <p:sldId id="261" r:id="rId14"/>
    <p:sldId id="263" r:id="rId15"/>
    <p:sldId id="264" r:id="rId16"/>
    <p:sldId id="265" r:id="rId17"/>
    <p:sldId id="272" r:id="rId18"/>
    <p:sldId id="267" r:id="rId19"/>
    <p:sldId id="26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an app for </a:t>
            </a:r>
            <a:r>
              <a:rPr lang="en-US" dirty="0" smtClean="0"/>
              <a:t>Zendesk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371" y="6019800"/>
            <a:ext cx="809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http://developer.zendesk.com/documentation/apps/migration/introduction.html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/>
              <a:t>://developer.zendesk.com/documentation/apps/</a:t>
            </a:r>
          </a:p>
        </p:txBody>
      </p:sp>
      <p:pic>
        <p:nvPicPr>
          <p:cNvPr id="2050" name="Picture 2" descr="C:\Users\jortiz\AppData\Local\Microsoft\Windows\Temporary Internet Files\Content.IE5\JUTGQLI2\MP9003995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094162" cy="51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5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718456" y="1615620"/>
            <a:ext cx="1262743" cy="4417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92D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57400" y="1981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https://github.com/wayko/ZendeskApp.git</a:t>
            </a:r>
          </a:p>
        </p:txBody>
      </p:sp>
    </p:spTree>
    <p:extLst>
      <p:ext uri="{BB962C8B-B14F-4D97-AF65-F5344CB8AC3E}">
        <p14:creationId xmlns:p14="http://schemas.microsoft.com/office/powerpoint/2010/main" val="19507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1" y="619761"/>
            <a:ext cx="8665579" cy="57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+'td#solution1{'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+'border-right:3px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+'border-bottom:3px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+'border-top:3px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+'width:2000px;'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+'}'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+'&lt;/style&gt;'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+'&lt;body </a:t>
            </a:r>
            <a:r>
              <a:rPr lang="en-US" sz="1000" dirty="0" err="1" smtClean="0">
                <a:solidFill>
                  <a:prstClr val="white"/>
                </a:solidFill>
              </a:rPr>
              <a:t>onLoad</a:t>
            </a:r>
            <a:r>
              <a:rPr lang="en-US" sz="1000" dirty="0" smtClean="0">
                <a:solidFill>
                  <a:prstClr val="white"/>
                </a:solidFill>
              </a:rPr>
              <a:t>="</a:t>
            </a:r>
            <a:r>
              <a:rPr lang="en-US" sz="1000" dirty="0" err="1" smtClean="0">
                <a:solidFill>
                  <a:prstClr val="white"/>
                </a:solidFill>
              </a:rPr>
              <a:t>self.focus</a:t>
            </a:r>
            <a:r>
              <a:rPr lang="en-US" sz="1000" dirty="0" smtClean="0">
                <a:solidFill>
                  <a:prstClr val="white"/>
                </a:solidFill>
              </a:rPr>
              <a:t>()" style="background: white; font-size: 11px; font-family: Arial, Helvetica, sans-serif"&gt;'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+'&lt;center&gt;&lt;A HREF="</a:t>
            </a:r>
            <a:r>
              <a:rPr lang="en-US" sz="1000" dirty="0" err="1" smtClean="0">
                <a:solidFill>
                  <a:prstClr val="white"/>
                </a:solidFill>
              </a:rPr>
              <a:t>javascript:window.print</a:t>
            </a:r>
            <a:r>
              <a:rPr lang="en-US" sz="1000" dirty="0" smtClean="0">
                <a:solidFill>
                  <a:prstClr val="white"/>
                </a:solidFill>
              </a:rPr>
              <a:t>()"&gt;Click to Print This Page&lt;/A&gt;&lt;/center&gt;'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+'&lt;table width="100%"&gt;&lt;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&gt;&lt;td width=50%&gt;'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</a:t>
            </a:r>
            <a:r>
              <a:rPr lang="en-US" sz="1000" dirty="0" err="1" smtClean="0">
                <a:solidFill>
                  <a:prstClr val="white"/>
                </a:solidFill>
              </a:rPr>
              <a:t>img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src</a:t>
            </a:r>
            <a:r>
              <a:rPr lang="en-US" sz="1000" dirty="0" smtClean="0">
                <a:solidFill>
                  <a:prstClr val="white"/>
                </a:solidFill>
              </a:rPr>
              <a:t>="http://www.tcicollege.edu/sites/default/files/tci_favicon.png"&gt;College Of Technology&lt;/center&gt;'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+'&lt;/td&gt;&lt;td  width=50% align=left&gt;'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+'http://www.tcicollege.edu&lt;br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+'http://helpdesk.tcicollege.edu&lt;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+'212-594-4000&lt;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+'&lt;/td&gt;&lt;/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&gt;&lt;/table&gt;'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&lt;td&gt;&lt;strong&gt;Ticket ID#:&lt;/strong&gt; {{ticket.id}}&lt;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/&gt;&lt;strong&gt;Ticket URL:&lt;/strong&gt; {{ticket.url}}&lt;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&lt;td&gt;&lt;strong&gt;Serial Number \ Service Tag#:&lt;/strong&gt;{{ticket.ticket_field_21139718}}&lt;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=2&gt;&lt;strong&gt;INITIAL ISSUE&lt;/strong&gt;&lt;/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width=100%&gt;{{ticket.ticket_field_102110}}&lt;/td&gt;&lt;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=4&gt;&lt;strong&gt;SOLUTION TAKEN&lt;/strong&gt;&lt;/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  height='120px' id='solution'&gt;&lt;/td&gt;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  height='120px' id='solution1'&gt;&lt;/td&gt;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=2&gt;&lt;strong&gt;SIGNATURE INDICATES AGREEMENT&lt;/strong&gt;&lt;/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iframe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src</a:t>
            </a:r>
            <a:r>
              <a:rPr lang="en-US" sz="1000" dirty="0" smtClean="0">
                <a:solidFill>
                  <a:prstClr val="white"/>
                </a:solidFill>
              </a:rPr>
              <a:t>='http://www.dreamcpu.com/signature.html' height='90px' width='275px' </a:t>
            </a:r>
            <a:r>
              <a:rPr lang="en-US" sz="1000" dirty="0" err="1" smtClean="0">
                <a:solidFill>
                  <a:prstClr val="white"/>
                </a:solidFill>
              </a:rPr>
              <a:t>frameborder</a:t>
            </a:r>
            <a:r>
              <a:rPr lang="en-US" sz="1000" dirty="0" smtClean="0">
                <a:solidFill>
                  <a:prstClr val="white"/>
                </a:solidFill>
              </a:rPr>
              <a:t>='0'&gt;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&lt;p&gt;Your browser does not support </a:t>
            </a:r>
            <a:r>
              <a:rPr lang="en-US" sz="1000" dirty="0" err="1" smtClean="0">
                <a:solidFill>
                  <a:prstClr val="white"/>
                </a:solidFill>
              </a:rPr>
              <a:t>iframes</a:t>
            </a:r>
            <a:r>
              <a:rPr lang="en-US" sz="1000" dirty="0" smtClean="0">
                <a:solidFill>
                  <a:prstClr val="white"/>
                </a:solidFill>
              </a:rPr>
              <a:t>.&lt;/p&gt;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iframe</a:t>
            </a:r>
            <a:r>
              <a:rPr lang="en-US" sz="1000" dirty="0" smtClean="0">
                <a:solidFill>
                  <a:prstClr val="white"/>
                </a:solidFill>
              </a:rPr>
              <a:t>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/&gt;{{ticket.requester.name}}&lt;/td&gt;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&gt;Date&lt;/td&gt;&lt;/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&gt;Technician:{{current_user.name}}&lt;/td&gt;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&gt;Date&lt;/td&gt;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&lt;/table&gt;"&gt;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&lt;input type=button value="Ticket Signing Sheet"</a:t>
            </a:r>
          </a:p>
          <a:p>
            <a:r>
              <a:rPr lang="en-US" sz="1000" dirty="0" err="1" smtClean="0">
                <a:solidFill>
                  <a:prstClr val="white"/>
                </a:solidFill>
              </a:rPr>
              <a:t>onClick</a:t>
            </a:r>
            <a:r>
              <a:rPr lang="en-US" sz="1000" dirty="0" smtClean="0">
                <a:solidFill>
                  <a:prstClr val="white"/>
                </a:solidFill>
              </a:rPr>
              <a:t>="</a:t>
            </a:r>
            <a:r>
              <a:rPr lang="en-US" sz="1000" dirty="0" err="1" smtClean="0">
                <a:solidFill>
                  <a:prstClr val="white"/>
                </a:solidFill>
              </a:rPr>
              <a:t>writeConsole</a:t>
            </a:r>
            <a:r>
              <a:rPr lang="en-US" sz="1000" dirty="0" smtClean="0">
                <a:solidFill>
                  <a:prstClr val="white"/>
                </a:solidFill>
              </a:rPr>
              <a:t>(</a:t>
            </a:r>
            <a:r>
              <a:rPr lang="en-US" sz="1000" dirty="0" err="1" smtClean="0">
                <a:solidFill>
                  <a:prstClr val="white"/>
                </a:solidFill>
              </a:rPr>
              <a:t>this.form.userInput.value</a:t>
            </a:r>
            <a:r>
              <a:rPr lang="en-US" sz="1000" dirty="0" smtClean="0">
                <a:solidFill>
                  <a:prstClr val="white"/>
                </a:solidFill>
              </a:rPr>
              <a:t>)"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&lt;/form&gt;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sz="1000" dirty="0" smtClean="0">
                <a:solidFill>
                  <a:prstClr val="white"/>
                </a:solidFill>
              </a:rPr>
              <a:t>+'&lt;/body&gt;&lt;/html&gt;'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)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top.consoleRef.document.close</a:t>
            </a:r>
            <a:r>
              <a:rPr lang="en-US" sz="1000" dirty="0" smtClean="0">
                <a:solidFill>
                  <a:prstClr val="white"/>
                </a:solidFill>
              </a:rPr>
              <a:t>()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}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//--&gt;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&lt;/script&gt;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&lt;form&gt;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&lt;input class="</a:t>
            </a:r>
            <a:r>
              <a:rPr lang="en-US" sz="1000" dirty="0" err="1" smtClean="0">
                <a:solidFill>
                  <a:prstClr val="white"/>
                </a:solidFill>
              </a:rPr>
              <a:t>createtable</a:t>
            </a:r>
            <a:r>
              <a:rPr lang="en-US" sz="1000" dirty="0" smtClean="0">
                <a:solidFill>
                  <a:prstClr val="white"/>
                </a:solidFill>
              </a:rPr>
              <a:t>"  name=</a:t>
            </a:r>
            <a:r>
              <a:rPr lang="en-US" sz="1000" dirty="0" err="1" smtClean="0">
                <a:solidFill>
                  <a:prstClr val="white"/>
                </a:solidFill>
              </a:rPr>
              <a:t>userInput</a:t>
            </a:r>
            <a:r>
              <a:rPr lang="en-US" sz="1000" dirty="0" smtClean="0">
                <a:solidFill>
                  <a:prstClr val="white"/>
                </a:solidFill>
              </a:rPr>
              <a:t> " value="&lt;table width=100% </a:t>
            </a:r>
            <a:r>
              <a:rPr lang="en-US" sz="1000" dirty="0" err="1" smtClean="0">
                <a:solidFill>
                  <a:prstClr val="white"/>
                </a:solidFill>
              </a:rPr>
              <a:t>cellpadding</a:t>
            </a:r>
            <a:r>
              <a:rPr lang="en-US" sz="1000" dirty="0" smtClean="0">
                <a:solidFill>
                  <a:prstClr val="white"/>
                </a:solidFill>
              </a:rPr>
              <a:t>=7&gt;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=2&gt;CUSTOMER INFORMATION&lt;/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&lt;td width=50%&gt;&lt;strong&gt;Name&lt;/strong&gt;: {{ticket.requester.name}}&lt;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&lt;strong&gt;Organization&lt;/strong&gt;: {{ticket.organization.name}}&lt;/td&gt;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&lt;td width=50% align=left&gt;&lt;strong&gt;Phone&lt;/strong&gt;: {{ticket.ticket_field_116678}}&lt;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&lt;strong&gt;Email&lt;/strong&gt;: {{</a:t>
            </a:r>
            <a:r>
              <a:rPr lang="en-US" sz="1000" dirty="0" err="1" smtClean="0">
                <a:solidFill>
                  <a:prstClr val="white"/>
                </a:solidFill>
              </a:rPr>
              <a:t>ticket.requester.email</a:t>
            </a:r>
            <a:r>
              <a:rPr lang="en-US" sz="1000" dirty="0" smtClean="0">
                <a:solidFill>
                  <a:prstClr val="white"/>
                </a:solidFill>
              </a:rPr>
              <a:t>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&lt;strong&gt;Student ID&lt;/strong&gt;: {{ticket.ticket_field_21306086}}&lt;/td&gt;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=2&gt;&lt;strong&gt;COMPUTER INFORMATION:&lt;/strong&gt;&lt;/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5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endParaRPr lang="en-US" dirty="0"/>
          </a:p>
        </p:txBody>
      </p:sp>
      <p:pic>
        <p:nvPicPr>
          <p:cNvPr id="6" name="gooddaysir.mp3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7588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9857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rtiz\AppData\Local\Microsoft\Windows\Temporary Internet Files\Content.IE5\64171VTY\MP9004222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84" y="0"/>
            <a:ext cx="4039716" cy="60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795007"/>
            <a:ext cx="6781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do I convert my widget to an app???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2156</Words>
  <Application>Microsoft Office PowerPoint</Application>
  <PresentationFormat>On-screen Show (4:3)</PresentationFormat>
  <Paragraphs>374</Paragraphs>
  <Slides>20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make an app for Zendesk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PowerPoint Presentation</vt:lpstr>
      <vt:lpstr>PANE.HDBS</vt:lpstr>
      <vt:lpstr>MANIFEST.JSON</vt:lpstr>
      <vt:lpstr>Github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15</cp:revision>
  <dcterms:created xsi:type="dcterms:W3CDTF">2013-04-08T17:30:32Z</dcterms:created>
  <dcterms:modified xsi:type="dcterms:W3CDTF">2013-04-30T15:30:41Z</dcterms:modified>
</cp:coreProperties>
</file>