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70" r:id="rId7"/>
    <p:sldId id="259" r:id="rId8"/>
    <p:sldId id="260" r:id="rId9"/>
    <p:sldId id="261" r:id="rId10"/>
    <p:sldId id="263" r:id="rId11"/>
    <p:sldId id="264" r:id="rId12"/>
    <p:sldId id="265" r:id="rId13"/>
    <p:sldId id="272" r:id="rId14"/>
    <p:sldId id="267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6C9A-6E03-496A-B33C-ADF31287976E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82FB-2603-45B8-AC8F-DEF391871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an app </a:t>
            </a:r>
            <a:r>
              <a:rPr lang="en-US" smtClean="0"/>
              <a:t>for </a:t>
            </a:r>
            <a:r>
              <a:rPr lang="en-US" smtClean="0"/>
              <a:t>Zendesk</a:t>
            </a:r>
            <a:endParaRPr lang="en-US" dirty="0"/>
          </a:p>
        </p:txBody>
      </p:sp>
      <p:pic>
        <p:nvPicPr>
          <p:cNvPr id="1026" name="Picture 2" descr="http://www.planbox.com/blog/wp-content/uploads/2011/07/features_zendesk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44686"/>
            <a:ext cx="33337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" y="152400"/>
            <a:ext cx="91170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057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translations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input.createtable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    </a:t>
            </a:r>
            <a:r>
              <a:rPr lang="en-US" sz="1100" dirty="0" err="1" smtClean="0">
                <a:solidFill>
                  <a:schemeClr val="bg1"/>
                </a:solidFill>
              </a:rPr>
              <a:t>display:none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th</a:t>
            </a:r>
            <a:r>
              <a:rPr lang="en-US" sz="1100" dirty="0" smtClean="0">
                <a:solidFill>
                  <a:schemeClr val="bg1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color: #FFFFFF;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 1px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background-color:#CCCCCC;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ul</a:t>
            </a:r>
            <a:r>
              <a:rPr lang="en-US" sz="1100" dirty="0" smtClean="0">
                <a:solidFill>
                  <a:schemeClr val="bg1"/>
                </a:solidFill>
              </a:rPr>
              <a:t> li{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list-style-type:decimal</a:t>
            </a:r>
            <a:r>
              <a:rPr lang="en-US" sz="11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table { empty-cells: show; }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td#solution</a:t>
            </a:r>
            <a:r>
              <a:rPr lang="en-US" sz="11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border-left:3px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td#solution1{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border-right:3px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border-bottom:3px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border-top:3px solid #000000;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width:2000px;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bg1"/>
                </a:solidFill>
              </a:rPr>
              <a:t>}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486400"/>
          </a:xfr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(function() {</a:t>
            </a:r>
          </a:p>
          <a:p>
            <a:pPr marL="0" indent="0">
              <a:buNone/>
            </a:pPr>
            <a:r>
              <a:rPr lang="en-US" sz="1100" dirty="0" smtClean="0"/>
              <a:t>	return {</a:t>
            </a:r>
          </a:p>
          <a:p>
            <a:pPr marL="0" indent="0">
              <a:buNone/>
            </a:pPr>
            <a:r>
              <a:rPr lang="en-US" sz="1100" dirty="0" smtClean="0"/>
              <a:t>		events: {</a:t>
            </a:r>
          </a:p>
          <a:p>
            <a:pPr marL="0" indent="0">
              <a:buNone/>
            </a:pPr>
            <a:r>
              <a:rPr lang="en-US" sz="1100" dirty="0" smtClean="0"/>
              <a:t>			// When activated</a:t>
            </a:r>
          </a:p>
          <a:p>
            <a:pPr marL="0" indent="0">
              <a:buNone/>
            </a:pPr>
            <a:r>
              <a:rPr lang="en-US" sz="1100" dirty="0" smtClean="0"/>
              <a:t>			'</a:t>
            </a:r>
            <a:r>
              <a:rPr lang="en-US" sz="1100" dirty="0" err="1" smtClean="0"/>
              <a:t>app.activated</a:t>
            </a:r>
            <a:r>
              <a:rPr lang="en-US" sz="1100" dirty="0" smtClean="0"/>
              <a:t>': function(data){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ticket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(); //get ticket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().id();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 = "https://tcicollege.zendesk.com/request/"+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service_tag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('custom_field_21139718');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student_id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('custom_field_21306086');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phone_number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customField</a:t>
            </a:r>
            <a:r>
              <a:rPr lang="en-US" sz="1100" dirty="0" smtClean="0"/>
              <a:t>('custom_field_116678');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email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().requester().email();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name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().requester().name();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description = </a:t>
            </a:r>
            <a:r>
              <a:rPr lang="en-US" sz="1100" dirty="0" err="1" smtClean="0"/>
              <a:t>ticket.description</a:t>
            </a:r>
            <a:r>
              <a:rPr lang="en-US" sz="1100" dirty="0" smtClean="0"/>
              <a:t>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current_user</a:t>
            </a:r>
            <a:r>
              <a:rPr lang="en-US" sz="1100" dirty="0" smtClean="0"/>
              <a:t> = </a:t>
            </a:r>
            <a:r>
              <a:rPr lang="en-US" sz="1100" dirty="0" err="1" smtClean="0"/>
              <a:t>this.ticket</a:t>
            </a:r>
            <a:r>
              <a:rPr lang="en-US" sz="1100" dirty="0" smtClean="0"/>
              <a:t>().</a:t>
            </a:r>
            <a:r>
              <a:rPr lang="en-US" sz="1100" dirty="0" err="1" smtClean="0"/>
              <a:t>currentUser</a:t>
            </a:r>
            <a:r>
              <a:rPr lang="en-US" sz="1100" dirty="0" smtClean="0"/>
              <a:t>().name();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var</a:t>
            </a:r>
            <a:r>
              <a:rPr lang="en-US" sz="1100" dirty="0" smtClean="0"/>
              <a:t> object = {"ticket_id":</a:t>
            </a:r>
            <a:r>
              <a:rPr lang="en-US" sz="1100" dirty="0" err="1" smtClean="0"/>
              <a:t>ticket_id</a:t>
            </a:r>
            <a:r>
              <a:rPr lang="en-US" sz="1100" dirty="0" smtClean="0"/>
              <a:t>, "ticket_</a:t>
            </a:r>
            <a:r>
              <a:rPr lang="en-US" sz="1100" dirty="0" err="1" smtClean="0"/>
              <a:t>url</a:t>
            </a:r>
            <a:r>
              <a:rPr lang="en-US" sz="1100" dirty="0" smtClean="0"/>
              <a:t>":</a:t>
            </a:r>
            <a:r>
              <a:rPr lang="en-US" sz="1100" dirty="0" err="1" smtClean="0"/>
              <a:t>ticket_url</a:t>
            </a:r>
            <a:r>
              <a:rPr lang="en-US" sz="1100" dirty="0" smtClean="0"/>
              <a:t>, "cfield_1":service_tag, "student_id":student_id,"phone_number":phone_number,"r_email":email,"r_name":name,"description":description,"r_cuser":current_user};</a:t>
            </a:r>
          </a:p>
          <a:p>
            <a:pPr marL="0" indent="0">
              <a:buNone/>
            </a:pPr>
            <a:r>
              <a:rPr lang="en-US" sz="1100" dirty="0" smtClean="0"/>
              <a:t>				// show interface</a:t>
            </a:r>
          </a:p>
          <a:p>
            <a:pPr marL="0" indent="0">
              <a:buNone/>
            </a:pPr>
            <a:r>
              <a:rPr lang="en-US" sz="1100" dirty="0" smtClean="0"/>
              <a:t>				</a:t>
            </a:r>
            <a:r>
              <a:rPr lang="en-US" sz="1100" dirty="0" err="1" smtClean="0"/>
              <a:t>this.switchTo</a:t>
            </a:r>
            <a:r>
              <a:rPr lang="en-US" sz="1100" dirty="0" smtClean="0"/>
              <a:t>('pane', {</a:t>
            </a:r>
          </a:p>
          <a:p>
            <a:pPr marL="0" indent="0">
              <a:buNone/>
            </a:pPr>
            <a:r>
              <a:rPr lang="en-US" sz="1100" dirty="0" smtClean="0"/>
              <a:t>					"ticket": object	</a:t>
            </a:r>
          </a:p>
          <a:p>
            <a:pPr marL="0" indent="0">
              <a:buNone/>
            </a:pPr>
            <a:r>
              <a:rPr lang="en-US" sz="1100" dirty="0" smtClean="0"/>
              <a:t>					}</a:t>
            </a:r>
          </a:p>
          <a:p>
            <a:pPr marL="0" indent="0">
              <a:buNone/>
            </a:pPr>
            <a:r>
              <a:rPr lang="en-US" sz="1100" dirty="0" smtClean="0"/>
              <a:t>				);</a:t>
            </a:r>
          </a:p>
          <a:p>
            <a:pPr marL="0" indent="0">
              <a:buNone/>
            </a:pPr>
            <a:r>
              <a:rPr lang="en-US" sz="1100" dirty="0" smtClean="0"/>
              <a:t>		</a:t>
            </a:r>
            <a:r>
              <a:rPr lang="en-US" sz="1100" dirty="0"/>
              <a:t> </a:t>
            </a:r>
            <a:r>
              <a:rPr lang="en-US" sz="1100" dirty="0" smtClean="0"/>
              <a:t>                                 </a:t>
            </a:r>
            <a:r>
              <a:rPr lang="en-US" sz="1100" dirty="0"/>
              <a:t> </a:t>
            </a:r>
            <a:r>
              <a:rPr lang="en-US" sz="1100" dirty="0" smtClean="0"/>
              <a:t>            }</a:t>
            </a:r>
          </a:p>
          <a:p>
            <a:pPr marL="0" indent="0">
              <a:buNone/>
            </a:pPr>
            <a:r>
              <a:rPr lang="en-US" sz="1100" dirty="0" smtClean="0"/>
              <a:t>		}	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                           };</a:t>
            </a:r>
          </a:p>
          <a:p>
            <a:pPr marL="0" indent="0">
              <a:buNone/>
            </a:pPr>
            <a:r>
              <a:rPr lang="en-US" sz="1100" dirty="0" smtClean="0"/>
              <a:t>}());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269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5" y="859971"/>
            <a:ext cx="7910513" cy="1816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2" name="Rectangle 1"/>
          <p:cNvSpPr/>
          <p:nvPr/>
        </p:nvSpPr>
        <p:spPr>
          <a:xfrm>
            <a:off x="718456" y="1615620"/>
            <a:ext cx="1262743" cy="44177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92D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57400" y="19812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56138"/>
            <a:ext cx="3124200" cy="6725661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&lt;script language="JavaScript"&gt;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&lt;!--</a:t>
            </a:r>
          </a:p>
          <a:p>
            <a:pPr marL="0" indent="0"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 = function(content) {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</a:t>
            </a:r>
            <a:r>
              <a:rPr lang="en-US" sz="900" dirty="0" smtClean="0">
                <a:solidFill>
                  <a:schemeClr val="bg1"/>
                </a:solidFill>
              </a:rPr>
              <a:t>=</a:t>
            </a:r>
            <a:r>
              <a:rPr lang="en-US" sz="900" dirty="0" err="1" smtClean="0">
                <a:solidFill>
                  <a:schemeClr val="bg1"/>
                </a:solidFill>
              </a:rPr>
              <a:t>window.open</a:t>
            </a:r>
            <a:r>
              <a:rPr lang="en-US" sz="900" dirty="0" smtClean="0">
                <a:solidFill>
                  <a:schemeClr val="bg1"/>
                </a:solidFill>
              </a:rPr>
              <a:t>('','</a:t>
            </a:r>
            <a:r>
              <a:rPr lang="en-US" sz="900" dirty="0" err="1" smtClean="0">
                <a:solidFill>
                  <a:schemeClr val="bg1"/>
                </a:solidFill>
              </a:rPr>
              <a:t>myconsole</a:t>
            </a:r>
            <a:r>
              <a:rPr lang="en-US" sz="900" dirty="0" smtClean="0">
                <a:solidFill>
                  <a:schemeClr val="bg1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'width=637,height=825'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</a:t>
            </a:r>
            <a:r>
              <a:rPr lang="en-US" sz="900" dirty="0" err="1" smtClean="0">
                <a:solidFill>
                  <a:schemeClr val="bg1"/>
                </a:solidFill>
              </a:rPr>
              <a:t>menubar</a:t>
            </a:r>
            <a:r>
              <a:rPr lang="en-US" sz="900" dirty="0" smtClean="0">
                <a:solidFill>
                  <a:schemeClr val="bg1"/>
                </a:solidFill>
              </a:rPr>
              <a:t>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+',toolbar=1'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+',status=0'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+',scrollbars=1'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+',resizable=1')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top.consoleRef.document.open</a:t>
            </a:r>
            <a:r>
              <a:rPr lang="en-US" sz="900" dirty="0" smtClean="0">
                <a:solidFill>
                  <a:schemeClr val="bg1"/>
                </a:solidFill>
              </a:rPr>
              <a:t>("text/</a:t>
            </a:r>
            <a:r>
              <a:rPr lang="en-US" sz="900" dirty="0" err="1" smtClean="0">
                <a:solidFill>
                  <a:schemeClr val="bg1"/>
                </a:solidFill>
              </a:rPr>
              <a:t>html","replace</a:t>
            </a:r>
            <a:r>
              <a:rPr lang="en-US" sz="9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top.consoleRef.document.writeln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+'&lt;link </a:t>
            </a:r>
            <a:r>
              <a:rPr lang="en-US" sz="900" dirty="0" err="1" smtClean="0">
                <a:solidFill>
                  <a:schemeClr val="bg1"/>
                </a:solidFill>
              </a:rPr>
              <a:t>rel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stylesheet</a:t>
            </a:r>
            <a:r>
              <a:rPr lang="en-US" sz="900" dirty="0" smtClean="0">
                <a:solidFill>
                  <a:schemeClr val="bg1"/>
                </a:solidFill>
              </a:rPr>
              <a:t>" type="text/</a:t>
            </a:r>
            <a:r>
              <a:rPr lang="en-US" sz="900" dirty="0" err="1" smtClean="0">
                <a:solidFill>
                  <a:schemeClr val="bg1"/>
                </a:solidFill>
              </a:rPr>
              <a:t>css</a:t>
            </a:r>
            <a:r>
              <a:rPr lang="en-US" sz="900" dirty="0" smtClean="0">
                <a:solidFill>
                  <a:schemeClr val="bg1"/>
                </a:solidFill>
              </a:rPr>
              <a:t>" media="screen" </a:t>
            </a:r>
            <a:r>
              <a:rPr lang="en-US" sz="900" dirty="0" err="1" smtClean="0">
                <a:solidFill>
                  <a:schemeClr val="bg1"/>
                </a:solidFill>
              </a:rPr>
              <a:t>href</a:t>
            </a:r>
            <a:r>
              <a:rPr lang="en-US" sz="900" dirty="0" smtClean="0">
                <a:solidFill>
                  <a:schemeClr val="bg1"/>
                </a:solidFill>
              </a:rPr>
              <a:t>="http://www.dreamcpu.com/style/app.css"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+'&lt;/head&gt;'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+'&lt;body </a:t>
            </a:r>
            <a:r>
              <a:rPr lang="en-US" sz="900" dirty="0" err="1" smtClean="0">
                <a:solidFill>
                  <a:schemeClr val="bg1"/>
                </a:solidFill>
              </a:rPr>
              <a:t>onLoad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self.focus</a:t>
            </a:r>
            <a:r>
              <a:rPr lang="en-US" sz="900" dirty="0" smtClean="0">
                <a:solidFill>
                  <a:schemeClr val="bg1"/>
                </a:solidFill>
              </a:rPr>
              <a:t>()" style="background: white; font-size: 11px; font-family: Arial, Helvetica, sans-serif"&gt;'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+'&lt;center&gt;&lt;A HREF="</a:t>
            </a:r>
            <a:r>
              <a:rPr lang="en-US" sz="900" dirty="0" err="1" smtClean="0">
                <a:solidFill>
                  <a:schemeClr val="bg1"/>
                </a:solidFill>
              </a:rPr>
              <a:t>javascript:window.print</a:t>
            </a:r>
            <a:r>
              <a:rPr lang="en-US" sz="900" dirty="0" smtClean="0">
                <a:solidFill>
                  <a:schemeClr val="bg1"/>
                </a:solidFill>
              </a:rPr>
              <a:t>()"&gt;Click to Print This Page&lt;/A&gt;&lt;/center&gt;'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+'&lt;table width="100%"&gt;&lt;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&gt;&lt;td width=50%&gt;'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</a:t>
            </a:r>
            <a:r>
              <a:rPr lang="en-US" sz="900" dirty="0" err="1" smtClean="0">
                <a:solidFill>
                  <a:schemeClr val="bg1"/>
                </a:solidFill>
              </a:rPr>
              <a:t>img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src</a:t>
            </a:r>
            <a:r>
              <a:rPr lang="en-US" sz="900" dirty="0" smtClean="0">
                <a:solidFill>
                  <a:schemeClr val="bg1"/>
                </a:solidFill>
              </a:rPr>
              <a:t>="http://www.tcicollege.edu/sites/default/files/tci_favicon.png"&gt;College Of Technology&lt;/center&gt;'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+'&lt;/td&gt;&lt;td  width=50% align=left&gt;'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+'http://www.tcicollege.edu&lt;br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+'http://helpdesk.tcicollege.edu&lt;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+'212-594-4000&lt;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+'&lt;/td&gt;&lt;/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&gt;&lt;/table&gt;'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+content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+'&lt;/body&gt;&lt;/html&gt;'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top.consoleRef.document.close</a:t>
            </a:r>
            <a:r>
              <a:rPr lang="en-US" sz="9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//--&gt;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class="</a:t>
            </a:r>
            <a:r>
              <a:rPr lang="en-US" sz="900" dirty="0" err="1" smtClean="0">
                <a:solidFill>
                  <a:schemeClr val="bg1"/>
                </a:solidFill>
              </a:rPr>
              <a:t>createtable</a:t>
            </a:r>
            <a:r>
              <a:rPr lang="en-US" sz="900" dirty="0" smtClean="0">
                <a:solidFill>
                  <a:schemeClr val="bg1"/>
                </a:solidFill>
              </a:rPr>
              <a:t>"  name=</a:t>
            </a:r>
            <a:r>
              <a:rPr lang="en-US" sz="900" dirty="0" err="1" smtClean="0">
                <a:solidFill>
                  <a:schemeClr val="bg1"/>
                </a:solidFill>
              </a:rPr>
              <a:t>userInput</a:t>
            </a:r>
            <a:r>
              <a:rPr lang="en-US" sz="900" dirty="0" smtClean="0">
                <a:solidFill>
                  <a:schemeClr val="bg1"/>
                </a:solidFill>
              </a:rPr>
              <a:t> " value="&lt;table width=100% </a:t>
            </a:r>
            <a:r>
              <a:rPr lang="en-US" sz="900" dirty="0" err="1" smtClean="0">
                <a:solidFill>
                  <a:schemeClr val="bg1"/>
                </a:solidFill>
              </a:rPr>
              <a:t>cellpadding</a:t>
            </a:r>
            <a:r>
              <a:rPr lang="en-US" sz="900" dirty="0" smtClean="0">
                <a:solidFill>
                  <a:schemeClr val="bg1"/>
                </a:solidFill>
              </a:rPr>
              <a:t>=7&gt;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  &lt;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colspan</a:t>
            </a:r>
            <a:r>
              <a:rPr lang="en-US" sz="900" dirty="0" smtClean="0">
                <a:solidFill>
                  <a:schemeClr val="bg1"/>
                </a:solidFill>
              </a:rPr>
              <a:t>=2&gt;CUSTOMER INFORMATION&lt;/</a:t>
            </a:r>
            <a:r>
              <a:rPr lang="en-US" sz="900" dirty="0" err="1" smtClean="0">
                <a:solidFill>
                  <a:schemeClr val="bg1"/>
                </a:solidFill>
              </a:rPr>
              <a:t>th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45252"/>
            <a:ext cx="2514600" cy="6812747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&lt;td width=50%&gt;&lt;strong&gt;Name&lt;/strong&gt;: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ticket.r_name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&lt;strong&gt;Organization&lt;/strong&gt;: {{ticket.organization.name}}&lt;/td&gt;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&lt;td width=50% align=left&gt;&lt;strong&gt;Phone&lt;/strong&gt;: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ticket.phone_number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    &lt;strong&gt;Email&lt;/strong&gt;: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ticket.r_email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&lt;strong&gt;Student ID&lt;/strong&gt;: {{</a:t>
            </a:r>
            <a:r>
              <a:rPr lang="en-US" sz="800" dirty="0" err="1" smtClean="0">
                <a:solidFill>
                  <a:schemeClr val="bg1"/>
                </a:solidFill>
              </a:rPr>
              <a:t>ticket.student_id</a:t>
            </a:r>
            <a:r>
              <a:rPr lang="en-US" sz="8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=2&gt;&lt;strong&gt;COMPUTER INFORMATION:&lt;/strong&gt;&lt;/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&lt;td&gt;&lt;strong&gt;Ticket ID#:&lt;/strong&gt;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ticket.ticket_id</a:t>
            </a:r>
            <a:r>
              <a:rPr lang="en-US" sz="800" dirty="0" smtClean="0">
                <a:solidFill>
                  <a:schemeClr val="bg1"/>
                </a:solidFill>
              </a:rPr>
              <a:t>}} 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/&gt;&lt;strong&gt;Ticket URL:&lt;/strong&gt; {{</a:t>
            </a:r>
            <a:r>
              <a:rPr lang="en-US" sz="800" dirty="0" err="1" smtClean="0">
                <a:solidFill>
                  <a:schemeClr val="bg1"/>
                </a:solidFill>
              </a:rPr>
              <a:t>ticket.ticket_url</a:t>
            </a:r>
            <a:r>
              <a:rPr lang="en-US" sz="800" dirty="0" smtClean="0">
                <a:solidFill>
                  <a:schemeClr val="bg1"/>
                </a:solidFill>
              </a:rPr>
              <a:t>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&lt;td&gt;&lt;strong&gt;Serial Number \ Service Tag#:&lt;/strong&gt;{{ticket.cfield_1}}&lt;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=2&gt;&lt;strong&gt;INITIAL ISSUE&lt;/strong&gt;&lt;/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width=100%&gt;{{</a:t>
            </a:r>
            <a:r>
              <a:rPr lang="en-US" sz="800" dirty="0" err="1" smtClean="0">
                <a:solidFill>
                  <a:schemeClr val="bg1"/>
                </a:solidFill>
              </a:rPr>
              <a:t>ticket.description</a:t>
            </a:r>
            <a:r>
              <a:rPr lang="en-US" sz="800" dirty="0" smtClean="0">
                <a:solidFill>
                  <a:schemeClr val="bg1"/>
                </a:solidFill>
              </a:rPr>
              <a:t>}}&lt;/td&gt;&lt;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=4&gt;&lt;strong&gt;SOLUTION TAKEN&lt;/strong&gt;&lt;/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   height='120px' id='solution1'&gt;&lt;/td&gt;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colspan</a:t>
            </a:r>
            <a:r>
              <a:rPr lang="en-US" sz="800" dirty="0" smtClean="0">
                <a:solidFill>
                  <a:schemeClr val="bg1"/>
                </a:solidFill>
              </a:rPr>
              <a:t>=2&gt;&lt;strong&gt;SIGNATURE INDICATES AGREEMENT&lt;/strong&gt;&lt;/</a:t>
            </a:r>
            <a:r>
              <a:rPr lang="en-US" sz="800" dirty="0" err="1" smtClean="0">
                <a:solidFill>
                  <a:schemeClr val="bg1"/>
                </a:solidFill>
              </a:rPr>
              <a:t>th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</a:rPr>
              <a:t>src</a:t>
            </a:r>
            <a:r>
              <a:rPr lang="en-US" sz="800" dirty="0" smtClean="0">
                <a:solidFill>
                  <a:schemeClr val="bg1"/>
                </a:solidFill>
              </a:rPr>
              <a:t>='http://www.dreamcpu.com/signature.html' height='90px' width='275px' </a:t>
            </a:r>
            <a:r>
              <a:rPr lang="en-US" sz="800" dirty="0" err="1" smtClean="0">
                <a:solidFill>
                  <a:schemeClr val="bg1"/>
                </a:solidFill>
              </a:rPr>
              <a:t>frameborder</a:t>
            </a:r>
            <a:r>
              <a:rPr lang="en-US" sz="800" dirty="0" smtClean="0">
                <a:solidFill>
                  <a:schemeClr val="bg1"/>
                </a:solidFill>
              </a:rPr>
              <a:t>='0'&gt;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  &lt;p&gt;Your browser does not support </a:t>
            </a:r>
            <a:r>
              <a:rPr lang="en-US" sz="800" dirty="0" err="1" smtClean="0">
                <a:solidFill>
                  <a:schemeClr val="bg1"/>
                </a:solidFill>
              </a:rPr>
              <a:t>iframes</a:t>
            </a:r>
            <a:r>
              <a:rPr lang="en-US" sz="800" dirty="0" smtClean="0">
                <a:solidFill>
                  <a:schemeClr val="bg1"/>
                </a:solidFill>
              </a:rPr>
              <a:t>.&lt;/p&gt;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&lt;/</a:t>
            </a:r>
            <a:r>
              <a:rPr lang="en-US" sz="800" dirty="0" err="1" smtClean="0">
                <a:solidFill>
                  <a:schemeClr val="bg1"/>
                </a:solidFill>
              </a:rPr>
              <a:t>iframe</a:t>
            </a:r>
            <a:r>
              <a:rPr lang="en-US" sz="800" dirty="0" smtClean="0">
                <a:solidFill>
                  <a:schemeClr val="bg1"/>
                </a:solidFill>
              </a:rPr>
              <a:t>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/&gt;{{ticket.requester.name}}&lt;/td&gt;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&lt;td&gt;&lt;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br</a:t>
            </a:r>
            <a:r>
              <a:rPr lang="en-US" sz="800" dirty="0" smtClean="0">
                <a:solidFill>
                  <a:schemeClr val="bg1"/>
                </a:solidFill>
              </a:rPr>
              <a:t> /&gt;&lt;</a:t>
            </a:r>
            <a:r>
              <a:rPr lang="en-US" sz="800" dirty="0" err="1" smtClean="0">
                <a:solidFill>
                  <a:schemeClr val="bg1"/>
                </a:solidFill>
              </a:rPr>
              <a:t>hr</a:t>
            </a:r>
            <a:r>
              <a:rPr lang="en-US" sz="800" dirty="0" smtClean="0">
                <a:solidFill>
                  <a:schemeClr val="bg1"/>
                </a:solidFill>
              </a:rPr>
              <a:t>&gt;Date&lt;/td&gt;&lt;/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bg1"/>
                </a:solidFill>
              </a:rPr>
              <a:t>&lt;</a:t>
            </a:r>
            <a:r>
              <a:rPr lang="en-US" sz="800" dirty="0" err="1" smtClean="0">
                <a:solidFill>
                  <a:schemeClr val="bg1"/>
                </a:solidFill>
              </a:rPr>
              <a:t>tr</a:t>
            </a:r>
            <a:r>
              <a:rPr lang="en-US" sz="8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22029" y="208539"/>
            <a:ext cx="1600200" cy="45259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&gt;Technician:{{</a:t>
            </a:r>
            <a:r>
              <a:rPr lang="en-US" sz="900" dirty="0" err="1" smtClean="0">
                <a:solidFill>
                  <a:schemeClr val="bg1"/>
                </a:solidFill>
              </a:rPr>
              <a:t>ticket.r_cuser</a:t>
            </a:r>
            <a:r>
              <a:rPr lang="en-US" sz="900" dirty="0" smtClean="0">
                <a:solidFill>
                  <a:schemeClr val="bg1"/>
                </a:solidFill>
              </a:rPr>
              <a:t>}}&lt;/td&gt;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&lt;td&gt;&lt;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br</a:t>
            </a:r>
            <a:r>
              <a:rPr lang="en-US" sz="900" dirty="0" smtClean="0">
                <a:solidFill>
                  <a:schemeClr val="bg1"/>
                </a:solidFill>
              </a:rPr>
              <a:t> /&gt;&lt;</a:t>
            </a:r>
            <a:r>
              <a:rPr lang="en-US" sz="900" dirty="0" err="1" smtClean="0">
                <a:solidFill>
                  <a:schemeClr val="bg1"/>
                </a:solidFill>
              </a:rPr>
              <a:t>hr</a:t>
            </a:r>
            <a:r>
              <a:rPr lang="en-US" sz="900" dirty="0" smtClean="0">
                <a:solidFill>
                  <a:schemeClr val="bg1"/>
                </a:solidFill>
              </a:rPr>
              <a:t>&gt;Date&lt;/td&gt;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</a:t>
            </a:r>
            <a:r>
              <a:rPr lang="en-US" sz="900" dirty="0" err="1" smtClean="0">
                <a:solidFill>
                  <a:schemeClr val="bg1"/>
                </a:solidFill>
              </a:rPr>
              <a:t>tr</a:t>
            </a:r>
            <a:r>
              <a:rPr lang="en-US" sz="900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&lt;/table&gt;"&gt;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  &lt;input type=button value="Ticket Signing Sheet"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 smtClean="0">
                <a:solidFill>
                  <a:schemeClr val="bg1"/>
                </a:solidFill>
              </a:rPr>
              <a:t>onClick</a:t>
            </a:r>
            <a:r>
              <a:rPr lang="en-US" sz="900" dirty="0" smtClean="0">
                <a:solidFill>
                  <a:schemeClr val="bg1"/>
                </a:solidFill>
              </a:rPr>
              <a:t>="</a:t>
            </a:r>
            <a:r>
              <a:rPr lang="en-US" sz="900" dirty="0" err="1" smtClean="0">
                <a:solidFill>
                  <a:schemeClr val="bg1"/>
                </a:solidFill>
              </a:rPr>
              <a:t>writeConsole</a:t>
            </a:r>
            <a:r>
              <a:rPr lang="en-US" sz="900" dirty="0" smtClean="0">
                <a:solidFill>
                  <a:schemeClr val="bg1"/>
                </a:solidFill>
              </a:rPr>
              <a:t>(</a:t>
            </a:r>
            <a:r>
              <a:rPr lang="en-US" sz="900" dirty="0" err="1" smtClean="0">
                <a:solidFill>
                  <a:schemeClr val="bg1"/>
                </a:solidFill>
              </a:rPr>
              <a:t>this.form.userInput.value</a:t>
            </a:r>
            <a:r>
              <a:rPr lang="en-US" sz="900" dirty="0" smtClean="0">
                <a:solidFill>
                  <a:schemeClr val="bg1"/>
                </a:solidFill>
              </a:rPr>
              <a:t>)"&gt;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&lt;/form&gt;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3015669" cy="960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PANE.</a:t>
            </a:r>
            <a:r>
              <a:rPr lang="en-US" dirty="0" smtClean="0"/>
              <a:t>HDBS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"author":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"name": "Jose Ortiz",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"email": "jortiz@tcicollege.edu"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},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"location": "</a:t>
            </a:r>
            <a:r>
              <a:rPr lang="en-US" dirty="0" err="1" smtClean="0">
                <a:solidFill>
                  <a:schemeClr val="bg1"/>
                </a:solidFill>
              </a:rPr>
              <a:t>ticket_sidebar</a:t>
            </a:r>
            <a:r>
              <a:rPr lang="en-US" dirty="0" smtClean="0">
                <a:solidFill>
                  <a:schemeClr val="bg1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defaultLocale</a:t>
            </a:r>
            <a:r>
              <a:rPr lang="en-US" dirty="0" smtClean="0">
                <a:solidFill>
                  <a:schemeClr val="bg1"/>
                </a:solidFill>
              </a:rPr>
              <a:t>": "en",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"private":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singleInstall</a:t>
            </a:r>
            <a:r>
              <a:rPr lang="en-US" dirty="0" smtClean="0">
                <a:solidFill>
                  <a:schemeClr val="bg1"/>
                </a:solidFill>
              </a:rPr>
              <a:t>": true,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"</a:t>
            </a:r>
            <a:r>
              <a:rPr lang="en-US" dirty="0" err="1" smtClean="0">
                <a:solidFill>
                  <a:schemeClr val="bg1"/>
                </a:solidFill>
              </a:rPr>
              <a:t>frameworkVersion</a:t>
            </a:r>
            <a:r>
              <a:rPr lang="en-US" dirty="0" smtClean="0">
                <a:solidFill>
                  <a:schemeClr val="bg1"/>
                </a:solidFill>
              </a:rPr>
              <a:t>": "0.5"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https://github.com/wayko/ZendeskApp.git</a:t>
            </a:r>
          </a:p>
        </p:txBody>
      </p:sp>
    </p:spTree>
    <p:extLst>
      <p:ext uri="{BB962C8B-B14F-4D97-AF65-F5344CB8AC3E}">
        <p14:creationId xmlns:p14="http://schemas.microsoft.com/office/powerpoint/2010/main" val="19507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my new app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59237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" y="32657"/>
            <a:ext cx="2873829" cy="4615543"/>
          </a:xfr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err="1" smtClean="0"/>
              <a:t>input.createtable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display:none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  &lt;script language="JavaScript"&gt;</a:t>
            </a:r>
          </a:p>
          <a:p>
            <a:pPr marL="0" indent="0">
              <a:buNone/>
            </a:pPr>
            <a:r>
              <a:rPr lang="en-US" dirty="0" smtClean="0"/>
              <a:t>&lt;!--</a:t>
            </a:r>
          </a:p>
          <a:p>
            <a:pPr marL="0" indent="0">
              <a:buNone/>
            </a:pPr>
            <a:r>
              <a:rPr lang="en-US" dirty="0" err="1" smtClean="0"/>
              <a:t>writeConsole</a:t>
            </a:r>
            <a:r>
              <a:rPr lang="en-US" dirty="0" smtClean="0"/>
              <a:t> = function(content)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</a:t>
            </a:r>
            <a:r>
              <a:rPr lang="en-US" dirty="0" smtClean="0"/>
              <a:t>=</a:t>
            </a:r>
            <a:r>
              <a:rPr lang="en-US" dirty="0" err="1" smtClean="0"/>
              <a:t>window.open</a:t>
            </a:r>
            <a:r>
              <a:rPr lang="en-US" dirty="0" smtClean="0"/>
              <a:t>('','</a:t>
            </a:r>
            <a:r>
              <a:rPr lang="en-US" dirty="0" err="1" smtClean="0"/>
              <a:t>myconsole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'width=637,height=825'</a:t>
            </a:r>
          </a:p>
          <a:p>
            <a:pPr marL="0" indent="0">
              <a:buNone/>
            </a:pPr>
            <a:r>
              <a:rPr lang="en-US" dirty="0" smtClean="0"/>
              <a:t>   +',</a:t>
            </a:r>
            <a:r>
              <a:rPr lang="en-US" dirty="0" err="1" smtClean="0"/>
              <a:t>menubar</a:t>
            </a:r>
            <a:r>
              <a:rPr lang="en-US" dirty="0" smtClean="0"/>
              <a:t>=1'</a:t>
            </a:r>
          </a:p>
          <a:p>
            <a:pPr marL="0" indent="0">
              <a:buNone/>
            </a:pPr>
            <a:r>
              <a:rPr lang="en-US" dirty="0" smtClean="0"/>
              <a:t>   +',toolbar=1'</a:t>
            </a:r>
          </a:p>
          <a:p>
            <a:pPr marL="0" indent="0">
              <a:buNone/>
            </a:pPr>
            <a:r>
              <a:rPr lang="en-US" dirty="0" smtClean="0"/>
              <a:t>   +',status=0'</a:t>
            </a:r>
          </a:p>
          <a:p>
            <a:pPr marL="0" indent="0">
              <a:buNone/>
            </a:pPr>
            <a:r>
              <a:rPr lang="en-US" dirty="0" smtClean="0"/>
              <a:t>   +',scrollbars=1'</a:t>
            </a:r>
          </a:p>
          <a:p>
            <a:pPr marL="0" indent="0">
              <a:buNone/>
            </a:pPr>
            <a:r>
              <a:rPr lang="en-US" dirty="0" smtClean="0"/>
              <a:t>   +',resizable=1')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top.consoleRef.document.open</a:t>
            </a:r>
            <a:r>
              <a:rPr lang="en-US" dirty="0" smtClean="0"/>
              <a:t>("text/</a:t>
            </a:r>
            <a:r>
              <a:rPr lang="en-US" dirty="0" err="1" smtClean="0"/>
              <a:t>html","replace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top.consoleRef.document.writeln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'&lt;html&gt;&lt;head&gt;&lt;title&gt;Signature Page&lt;/title&gt;'</a:t>
            </a:r>
          </a:p>
          <a:p>
            <a:pPr marL="0" indent="0">
              <a:buNone/>
            </a:pPr>
            <a:r>
              <a:rPr lang="en-US" dirty="0" smtClean="0"/>
              <a:t>+'&lt;/head&gt;'</a:t>
            </a:r>
          </a:p>
          <a:p>
            <a:pPr marL="0" indent="0">
              <a:buNone/>
            </a:pPr>
            <a:r>
              <a:rPr lang="en-US" dirty="0" smtClean="0"/>
              <a:t> +'&lt;style&gt;'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th</a:t>
            </a:r>
            <a:r>
              <a:rPr lang="en-US" dirty="0" smtClean="0"/>
              <a:t> {'</a:t>
            </a:r>
          </a:p>
          <a:p>
            <a:pPr marL="0" indent="0">
              <a:buNone/>
            </a:pPr>
            <a:r>
              <a:rPr lang="en-US" dirty="0" smtClean="0"/>
              <a:t>+'color: #FFFFFF;'</a:t>
            </a:r>
          </a:p>
          <a:p>
            <a:pPr marL="0" indent="0">
              <a:buNone/>
            </a:pPr>
            <a:r>
              <a:rPr lang="en-US" dirty="0" smtClean="0"/>
              <a:t>+'border-bottom: 1px solid #000000;'</a:t>
            </a:r>
          </a:p>
          <a:p>
            <a:pPr marL="0" indent="0">
              <a:buNone/>
            </a:pPr>
            <a:r>
              <a:rPr lang="en-US" dirty="0" smtClean="0"/>
              <a:t>+'border-top: 1px solid #000000;'</a:t>
            </a:r>
          </a:p>
          <a:p>
            <a:pPr marL="0" indent="0">
              <a:buNone/>
            </a:pPr>
            <a:r>
              <a:rPr lang="en-US" dirty="0" smtClean="0"/>
              <a:t>+'background-color:#CCCCCC;'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ul</a:t>
            </a:r>
            <a:r>
              <a:rPr lang="en-US" dirty="0" smtClean="0"/>
              <a:t> li{'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list-style-type:decimal</a:t>
            </a:r>
            <a:r>
              <a:rPr lang="en-US" dirty="0" smtClean="0"/>
              <a:t>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  <a:p>
            <a:pPr marL="0" indent="0">
              <a:buNone/>
            </a:pPr>
            <a:r>
              <a:rPr lang="en-US" dirty="0" smtClean="0"/>
              <a:t>+'table { empty-cells: show; }'</a:t>
            </a:r>
          </a:p>
          <a:p>
            <a:pPr marL="0" indent="0">
              <a:buNone/>
            </a:pPr>
            <a:r>
              <a:rPr lang="en-US" dirty="0" smtClean="0"/>
              <a:t>+'</a:t>
            </a:r>
            <a:r>
              <a:rPr lang="en-US" dirty="0" err="1" smtClean="0"/>
              <a:t>td#solution</a:t>
            </a:r>
            <a:r>
              <a:rPr lang="en-US" dirty="0" smtClean="0"/>
              <a:t>{'</a:t>
            </a:r>
          </a:p>
          <a:p>
            <a:pPr marL="0" indent="0">
              <a:buNone/>
            </a:pPr>
            <a:r>
              <a:rPr lang="en-US" dirty="0" smtClean="0"/>
              <a:t>+'border-left:3px solid #000000;'</a:t>
            </a:r>
          </a:p>
          <a:p>
            <a:pPr marL="0" indent="0">
              <a:buNone/>
            </a:pPr>
            <a:r>
              <a:rPr lang="en-US" dirty="0" smtClean="0"/>
              <a:t>+'border-bottom:3px solid #000000;'</a:t>
            </a:r>
          </a:p>
          <a:p>
            <a:pPr marL="0" indent="0">
              <a:buNone/>
            </a:pPr>
            <a:r>
              <a:rPr lang="en-US" dirty="0" smtClean="0"/>
              <a:t>+'border-top:3px solid #000000;'</a:t>
            </a:r>
          </a:p>
          <a:p>
            <a:pPr marL="0" indent="0">
              <a:buNone/>
            </a:pPr>
            <a:r>
              <a:rPr lang="en-US" dirty="0" smtClean="0"/>
              <a:t>+'width:2000px;'</a:t>
            </a:r>
          </a:p>
          <a:p>
            <a:pPr marL="0" indent="0">
              <a:buNone/>
            </a:pPr>
            <a:r>
              <a:rPr lang="en-US" dirty="0" smtClean="0"/>
              <a:t>+'}'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457343"/>
            <a:ext cx="2133600" cy="2400657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+'td#solution1{'</a:t>
            </a:r>
          </a:p>
          <a:p>
            <a:r>
              <a:rPr lang="en-US" sz="1000" dirty="0" smtClean="0"/>
              <a:t>+'border-right:3px solid #000000;'</a:t>
            </a:r>
          </a:p>
          <a:p>
            <a:r>
              <a:rPr lang="en-US" sz="1000" dirty="0" smtClean="0"/>
              <a:t>+'border-bottom:3px solid #000000;'</a:t>
            </a:r>
          </a:p>
          <a:p>
            <a:r>
              <a:rPr lang="en-US" sz="1000" dirty="0" smtClean="0"/>
              <a:t>+'border-top:3px solid #000000;'</a:t>
            </a:r>
          </a:p>
          <a:p>
            <a:r>
              <a:rPr lang="en-US" sz="1000" dirty="0" smtClean="0"/>
              <a:t>+'width:2000px;'</a:t>
            </a:r>
          </a:p>
          <a:p>
            <a:r>
              <a:rPr lang="en-US" sz="1000" dirty="0" smtClean="0"/>
              <a:t>+'}'</a:t>
            </a:r>
          </a:p>
          <a:p>
            <a:r>
              <a:rPr lang="en-US" sz="1000" dirty="0" smtClean="0"/>
              <a:t>+'&lt;/style&gt;'</a:t>
            </a:r>
          </a:p>
          <a:p>
            <a:r>
              <a:rPr lang="en-US" sz="1000" dirty="0" smtClean="0"/>
              <a:t> +'&lt;body </a:t>
            </a:r>
            <a:r>
              <a:rPr lang="en-US" sz="1000" dirty="0" err="1" smtClean="0"/>
              <a:t>onLoad</a:t>
            </a:r>
            <a:r>
              <a:rPr lang="en-US" sz="1000" dirty="0" smtClean="0"/>
              <a:t>="</a:t>
            </a:r>
            <a:r>
              <a:rPr lang="en-US" sz="1000" dirty="0" err="1" smtClean="0"/>
              <a:t>self.focus</a:t>
            </a:r>
            <a:r>
              <a:rPr lang="en-US" sz="1000" dirty="0" smtClean="0"/>
              <a:t>()" style="background: white; font-size: 11px; font-family: Arial, Helvetica, sans-serif"&gt;'</a:t>
            </a:r>
          </a:p>
          <a:p>
            <a:r>
              <a:rPr lang="en-US" sz="1000" dirty="0" smtClean="0"/>
              <a:t> +'&lt;center&gt;&lt;A HREF="</a:t>
            </a:r>
            <a:r>
              <a:rPr lang="en-US" sz="1000" dirty="0" err="1" smtClean="0"/>
              <a:t>javascript:window.print</a:t>
            </a:r>
            <a:r>
              <a:rPr lang="en-US" sz="1000" dirty="0" smtClean="0"/>
              <a:t>()"&gt;Click to Print This Page&lt;/A&gt;&lt;/center&gt;'</a:t>
            </a:r>
          </a:p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118757" y="43543"/>
            <a:ext cx="2057400" cy="2092881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+'&lt;table width="100%"&gt;&lt;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&gt;&lt;td width=50%&gt;'</a:t>
            </a:r>
          </a:p>
          <a:p>
            <a:r>
              <a:rPr lang="en-US" sz="1000" dirty="0" smtClean="0"/>
              <a:t> +'&lt;</a:t>
            </a:r>
            <a:r>
              <a:rPr lang="en-US" sz="1000" dirty="0" err="1" smtClean="0"/>
              <a:t>img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="http://www.tcicollege.edu/sites/default/files/tci_favicon.png"&gt;College Of Technology&lt;/center&gt;'</a:t>
            </a:r>
          </a:p>
          <a:p>
            <a:r>
              <a:rPr lang="en-US" sz="1000" dirty="0" smtClean="0"/>
              <a:t> +'&lt;/td&gt;&lt;td  width=50% align=left&gt;'</a:t>
            </a:r>
          </a:p>
          <a:p>
            <a:r>
              <a:rPr lang="en-US" sz="1000" dirty="0" smtClean="0"/>
              <a:t> +'http://www.tcicollege.edu&lt;br /&gt;'</a:t>
            </a:r>
          </a:p>
          <a:p>
            <a:r>
              <a:rPr lang="en-US" sz="1000" dirty="0" smtClean="0"/>
              <a:t>+'http://helpdesk.tcicollege.edu&lt;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+'212-594-4000&lt;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/&gt;'</a:t>
            </a:r>
          </a:p>
          <a:p>
            <a:r>
              <a:rPr lang="en-US" sz="1000" dirty="0" smtClean="0"/>
              <a:t> +'&lt;/td&gt;&lt;/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&gt;&lt;/table&gt;'</a:t>
            </a:r>
          </a:p>
          <a:p>
            <a:r>
              <a:rPr lang="en-US" sz="1000" dirty="0" smtClean="0"/>
              <a:t> +content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-6906"/>
            <a:ext cx="3048000" cy="7017306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&lt;td&gt;&lt;strong&gt;Ticket ID#:&lt;/strong&gt; {{ticket.id}}&lt;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/&gt;&lt;strong&gt;Ticket URL:&lt;/strong&gt; {{ticket.url}}&lt;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&lt;td&gt;&lt;strong&gt;Serial Number \ Service Tag#:&lt;/strong&gt;{{ticket.ticket_field_21139718}}&lt;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=2&gt;&lt;strong&gt;INITIAL ISSUE&lt;/strong&gt;&lt;/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width=100%&gt;{{ticket.ticket_field_102110}}&lt;/td&gt;&lt;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/&gt;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=4&gt;&lt;strong&gt;SOLUTION TAKEN&lt;/strong&gt;&lt;/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   height='120px' id='solution'&gt;&lt;/td&gt;</a:t>
            </a:r>
          </a:p>
          <a:p>
            <a:r>
              <a:rPr lang="en-US" sz="1000" dirty="0" smtClean="0"/>
              <a:t>&lt;td   height='120px' id='solution1'&gt;&lt;/td&gt;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=2&gt;&lt;strong&gt;SIGNATURE INDICATES AGREEMENT&lt;/strong&gt;&lt;/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iframe</a:t>
            </a:r>
            <a:r>
              <a:rPr lang="en-US" sz="1000" dirty="0" smtClean="0"/>
              <a:t> </a:t>
            </a:r>
            <a:r>
              <a:rPr lang="en-US" sz="1000" dirty="0" err="1" smtClean="0"/>
              <a:t>src</a:t>
            </a:r>
            <a:r>
              <a:rPr lang="en-US" sz="1000" dirty="0" smtClean="0"/>
              <a:t>='http://www.dreamcpu.com/signature.html' height='90px' width='275px' </a:t>
            </a:r>
            <a:r>
              <a:rPr lang="en-US" sz="1000" dirty="0" err="1" smtClean="0"/>
              <a:t>frameborder</a:t>
            </a:r>
            <a:r>
              <a:rPr lang="en-US" sz="1000" dirty="0" smtClean="0"/>
              <a:t>='0'&gt;</a:t>
            </a:r>
          </a:p>
          <a:p>
            <a:r>
              <a:rPr lang="en-US" sz="1000" dirty="0" smtClean="0"/>
              <a:t>  &lt;p&gt;Your browser does not support </a:t>
            </a:r>
            <a:r>
              <a:rPr lang="en-US" sz="1000" dirty="0" err="1" smtClean="0"/>
              <a:t>iframes</a:t>
            </a:r>
            <a:r>
              <a:rPr lang="en-US" sz="1000" dirty="0" smtClean="0"/>
              <a:t>.&lt;/p&gt;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iframe</a:t>
            </a:r>
            <a:r>
              <a:rPr lang="en-US" sz="1000" dirty="0" smtClean="0"/>
              <a:t>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/&gt;{{ticket.requester.name}}&lt;/td&gt;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&gt;Technician:{{current_user.name}}&lt;/td&gt;</a:t>
            </a:r>
          </a:p>
          <a:p>
            <a:r>
              <a:rPr lang="en-US" sz="1000" dirty="0" smtClean="0"/>
              <a:t>&lt;td&gt;&lt;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/&gt;&lt;</a:t>
            </a:r>
            <a:r>
              <a:rPr lang="en-US" sz="1000" dirty="0" err="1" smtClean="0"/>
              <a:t>hr</a:t>
            </a:r>
            <a:r>
              <a:rPr lang="en-US" sz="1000" dirty="0" smtClean="0"/>
              <a:t>&gt;Date&lt;/td&gt;</a:t>
            </a:r>
          </a:p>
          <a:p>
            <a:r>
              <a:rPr lang="en-US" sz="1000" dirty="0" smtClean="0"/>
              <a:t>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&lt;/table&gt;"&gt;</a:t>
            </a:r>
          </a:p>
          <a:p>
            <a:r>
              <a:rPr lang="en-US" sz="1000" dirty="0" smtClean="0"/>
              <a:t>  &lt;input type=button value="Ticket Signing Sheet"</a:t>
            </a:r>
          </a:p>
          <a:p>
            <a:r>
              <a:rPr lang="en-US" sz="1000" dirty="0" err="1" smtClean="0"/>
              <a:t>onClick</a:t>
            </a:r>
            <a:r>
              <a:rPr lang="en-US" sz="1000" dirty="0" smtClean="0"/>
              <a:t>="</a:t>
            </a:r>
            <a:r>
              <a:rPr lang="en-US" sz="1000" dirty="0" err="1" smtClean="0"/>
              <a:t>writeConsole</a:t>
            </a:r>
            <a:r>
              <a:rPr lang="en-US" sz="1000" dirty="0" smtClean="0"/>
              <a:t>(</a:t>
            </a:r>
            <a:r>
              <a:rPr lang="en-US" sz="1000" dirty="0" err="1" smtClean="0"/>
              <a:t>this.form.userInput.value</a:t>
            </a:r>
            <a:r>
              <a:rPr lang="en-US" sz="1000" dirty="0" smtClean="0"/>
              <a:t>)"</a:t>
            </a:r>
          </a:p>
          <a:p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&lt;/form&gt;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971800" y="2201567"/>
            <a:ext cx="2743200" cy="4678204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1000" dirty="0" smtClean="0"/>
              <a:t>+'&lt;/body&gt;&lt;/html&gt;'</a:t>
            </a:r>
          </a:p>
          <a:p>
            <a:r>
              <a:rPr lang="en-US" sz="1000" dirty="0" smtClean="0"/>
              <a:t> )</a:t>
            </a:r>
          </a:p>
          <a:p>
            <a:r>
              <a:rPr lang="en-US" sz="1000" dirty="0" smtClean="0"/>
              <a:t> </a:t>
            </a:r>
            <a:r>
              <a:rPr lang="en-US" sz="1000" dirty="0" err="1" smtClean="0"/>
              <a:t>top.consoleRef.document.close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//--&gt;</a:t>
            </a:r>
          </a:p>
          <a:p>
            <a:r>
              <a:rPr lang="en-US" sz="1000" dirty="0" smtClean="0"/>
              <a:t>&lt;/script&gt;</a:t>
            </a:r>
          </a:p>
          <a:p>
            <a:r>
              <a:rPr lang="en-US" sz="1000" dirty="0" smtClean="0"/>
              <a:t>&lt;form&gt;</a:t>
            </a:r>
          </a:p>
          <a:p>
            <a:r>
              <a:rPr lang="en-US" sz="1000" dirty="0" smtClean="0"/>
              <a:t>  &lt;input class="</a:t>
            </a:r>
            <a:r>
              <a:rPr lang="en-US" sz="1000" dirty="0" err="1" smtClean="0"/>
              <a:t>createtable</a:t>
            </a:r>
            <a:r>
              <a:rPr lang="en-US" sz="1000" dirty="0" smtClean="0"/>
              <a:t>"  name=</a:t>
            </a:r>
            <a:r>
              <a:rPr lang="en-US" sz="1000" dirty="0" err="1" smtClean="0"/>
              <a:t>userInput</a:t>
            </a:r>
            <a:r>
              <a:rPr lang="en-US" sz="1000" dirty="0" smtClean="0"/>
              <a:t> " value="&lt;table width=100% </a:t>
            </a:r>
            <a:r>
              <a:rPr lang="en-US" sz="1000" dirty="0" err="1" smtClean="0"/>
              <a:t>cellpadding</a:t>
            </a:r>
            <a:r>
              <a:rPr lang="en-US" sz="1000" dirty="0" smtClean="0"/>
              <a:t>=7&gt;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=2&gt;CUSTOMER INFORMATION&lt;/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  &lt;td width=50%&gt;&lt;strong&gt;Name&lt;/strong&gt;: {{ticket.requester.name}}&lt;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&lt;strong&gt;Organization&lt;/strong&gt;: {{ticket.organization.name}}&lt;/td&gt;</a:t>
            </a:r>
          </a:p>
          <a:p>
            <a:r>
              <a:rPr lang="en-US" sz="1000" dirty="0" smtClean="0"/>
              <a:t>      &lt;td width=50% align=left&gt;&lt;strong&gt;Phone&lt;/strong&gt;: {{ticket.ticket_field_116678}}&lt;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      &lt;strong&gt;Email&lt;/strong&gt;: {{</a:t>
            </a:r>
            <a:r>
              <a:rPr lang="en-US" sz="1000" dirty="0" err="1" smtClean="0"/>
              <a:t>ticket.requester.email</a:t>
            </a:r>
            <a:r>
              <a:rPr lang="en-US" sz="1000" dirty="0" smtClean="0"/>
              <a:t>}}&lt;</a:t>
            </a:r>
            <a:r>
              <a:rPr lang="en-US" sz="1000" dirty="0" err="1" smtClean="0"/>
              <a:t>br</a:t>
            </a:r>
            <a:r>
              <a:rPr lang="en-US" sz="1000" dirty="0" smtClean="0"/>
              <a:t> /&gt;</a:t>
            </a:r>
          </a:p>
          <a:p>
            <a:r>
              <a:rPr lang="en-US" sz="1000" dirty="0" smtClean="0"/>
              <a:t>&lt;strong&gt;Student ID&lt;/strong&gt;: {{ticket.ticket_field_21306086}}&lt;/td&gt;</a:t>
            </a:r>
          </a:p>
          <a:p>
            <a:r>
              <a:rPr lang="en-US" sz="1000" dirty="0" smtClean="0"/>
              <a:t>  &lt;/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tr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&lt;</a:t>
            </a:r>
            <a:r>
              <a:rPr lang="en-US" sz="1000" dirty="0" err="1" smtClean="0"/>
              <a:t>th</a:t>
            </a:r>
            <a:r>
              <a:rPr lang="en-US" sz="1000" dirty="0" smtClean="0"/>
              <a:t> </a:t>
            </a:r>
            <a:r>
              <a:rPr lang="en-US" sz="1000" dirty="0" err="1" smtClean="0"/>
              <a:t>colspan</a:t>
            </a:r>
            <a:r>
              <a:rPr lang="en-US" sz="1000" dirty="0" smtClean="0"/>
              <a:t>=2&gt;&lt;strong&gt;COMPUTER INFORMATION:&lt;/strong&gt;&lt;/</a:t>
            </a:r>
            <a:r>
              <a:rPr lang="en-US" sz="1000" dirty="0" err="1" smtClean="0"/>
              <a:t>th</a:t>
            </a:r>
            <a:r>
              <a:rPr lang="en-US" sz="1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49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5867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rtiz\AppData\Local\Microsoft\Windows\Temporary Internet Files\Content.IE5\64171VTY\MP90042222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84" y="0"/>
            <a:ext cx="4039716" cy="605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5795007"/>
            <a:ext cx="6781800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dk2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do I convert my widget to an app???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39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371" y="6019800"/>
            <a:ext cx="8097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http://developer.zendesk.com/documentation/apps/migration/introduction.html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http</a:t>
            </a:r>
            <a:r>
              <a:rPr lang="en-US" dirty="0"/>
              <a:t>://developer.zendesk.com/documentation/apps/</a:t>
            </a:r>
          </a:p>
        </p:txBody>
      </p:sp>
      <p:pic>
        <p:nvPicPr>
          <p:cNvPr id="2050" name="Picture 2" descr="C:\Users\jortiz\AppData\Local\Microsoft\Windows\Temporary Internet Files\Content.IE5\JUTGQLI2\MP90039958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9600"/>
            <a:ext cx="4094162" cy="51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3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2" y="1371600"/>
            <a:ext cx="8824913" cy="33274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906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6" y="859971"/>
            <a:ext cx="7910513" cy="18161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4" name="TextBox 3"/>
          <p:cNvSpPr txBox="1"/>
          <p:nvPr/>
        </p:nvSpPr>
        <p:spPr>
          <a:xfrm>
            <a:off x="550636" y="2306739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of templates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81000"/>
            <a:ext cx="82788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2743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the assets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1470</Words>
  <Application>Microsoft Office PowerPoint</Application>
  <PresentationFormat>On-screen Show (4:3)</PresentationFormat>
  <Paragraphs>264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How to make an app for Zendesk</vt:lpstr>
      <vt:lpstr>Origin of my new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APP.CSS</vt:lpstr>
      <vt:lpstr>APP.JS</vt:lpstr>
      <vt:lpstr>PowerPoint Presentation</vt:lpstr>
      <vt:lpstr>PANE.HDBS</vt:lpstr>
      <vt:lpstr>MANIFEST.JSON</vt:lpstr>
      <vt:lpstr>Github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an app for Zendesk API v 2</dc:title>
  <dc:creator>jmortiz</dc:creator>
  <cp:lastModifiedBy>jmortiz</cp:lastModifiedBy>
  <cp:revision>12</cp:revision>
  <dcterms:created xsi:type="dcterms:W3CDTF">2013-04-08T17:30:32Z</dcterms:created>
  <dcterms:modified xsi:type="dcterms:W3CDTF">2013-04-30T11:57:54Z</dcterms:modified>
</cp:coreProperties>
</file>