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225" d="100"/>
          <a:sy n="225" d="100"/>
        </p:scale>
        <p:origin x="-3560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8CB5-70C8-1940-80CF-752362AEF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833D8-95D6-3644-8337-F538EAB8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DFD5-9042-574E-8B36-E38E96A3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3F1-92E1-CC45-8C96-01E46EDB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8839-81F4-2349-B813-0259D6E7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54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3BB1-A318-2F46-88D2-28EC0CD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867C-2DD3-3144-8310-700997C0A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8594-609D-4841-AC05-7B64A59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81B1-51A9-AC4B-85E5-A1C28A4D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B5F7-59C2-9D4C-9B09-793BE68C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40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B4E59-379A-274A-B1C5-36F5D079C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85A2-D13B-094D-A650-119519AA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1374-D530-724D-82C8-FBE6C97A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EBA5-28B7-B844-87E0-F17409D9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2503-D19F-E64F-94C3-D9E0A735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12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2C1-2CB4-9F40-89FB-62AA1E7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776E-75EF-CE43-80DB-CB5685C6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A33A-E0A5-6F47-80C0-D66D1082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9C6E-5292-0549-ADEA-2F21E47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091B-C191-F54F-9E2B-602832E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72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8AE2-DA23-A74B-838A-3A29706D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8BA1-DDDD-3947-96D0-D0BA02F6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133E-D712-D64B-82FD-19CE0068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0125-6F15-874D-BED8-49799696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7B0-DC99-2E49-A6A1-08C219A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54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B373-56E4-2742-82DB-B808A93D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E043-B2EB-314B-B1F9-AA1CDD9D1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C4FC-58F2-A540-89C1-8EE58E4D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1622-40B8-1C42-BA3B-3462CA0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59306-0EEE-EA49-B26D-CBA5ED1C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05F58-EE75-0244-BE41-76E7138C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76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8D40-AB69-8E44-AE0E-6241C8E4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BA29-83BA-114D-A0ED-A3C3094D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0C7C-B8C1-F547-8591-CC3AF65F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24836-8BBA-C148-8A7C-602FFEC0F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50C5-84D2-5047-915E-9BB79A43E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9B565-5313-1542-A252-0763D648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8F910-8B05-4243-BCD5-16FF1EAB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A8FC6-FEE8-BF4F-B286-2945716C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24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AB8D-5FD1-7C48-889D-845E2B93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8033C-7797-E242-99E8-EE77A6D3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8DB1F-6875-874E-92AA-5CE08B38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C43FD-9AB3-934F-9B19-FA8DF382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65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210E2-EF75-0B48-90B7-5BF0489A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73A7-2B9B-8A44-9145-8A720A40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B9F56-C314-9E49-A0EC-A78126AA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0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1546-11D1-E247-9744-1F5359B1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F0C7-3F86-9743-BF40-E55B5414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A948-DBB2-F64C-918B-70F2AF06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28744-2013-8445-99F9-45236406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3646-7195-6946-B52C-74C6088C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75E95-9053-7745-A03A-48AB42CC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4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6E9E-767B-1A4A-96A6-DAE2A2FF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60E43-555A-E442-A8CE-ECF8EE967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BDF32-AAB8-FA42-A861-B29F5B41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D4E0-8994-C746-B309-31097308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5BB3-A068-0F4A-B9EA-9E4CA068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9303-D3E7-5D41-BAB0-1240222C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76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55732-AC68-B247-A647-55D1E327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58AB-BD7F-E04C-8EE7-DEE36869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FEB6-2ECD-F146-9173-DF1C93689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9157-B105-0342-BF62-DD250F107819}" type="datetimeFigureOut">
              <a:rPr lang="en-CN" smtClean="0"/>
              <a:t>2021/1/30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B70D-3CEE-A545-A576-B37ECA044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F4F9-5114-B444-B730-23AC5AB8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2605-FBB9-6B4C-8D3A-4FE4A43B02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5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53EC5-3A06-0E4A-81CD-9E2053BA606A}"/>
              </a:ext>
            </a:extLst>
          </p:cNvPr>
          <p:cNvSpPr/>
          <p:nvPr/>
        </p:nvSpPr>
        <p:spPr>
          <a:xfrm>
            <a:off x="3070261" y="1356189"/>
            <a:ext cx="6051478" cy="2979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CN" dirty="0"/>
              <a:t>uery -&gt; nextToken 有效期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分钟过期</a:t>
            </a:r>
            <a:endParaRPr lang="en-US" altLang="zh-CN" dirty="0"/>
          </a:p>
          <a:p>
            <a:pPr algn="ctr"/>
            <a:r>
              <a:rPr lang="en-US" dirty="0" err="1"/>
              <a:t>appID</a:t>
            </a:r>
            <a:endParaRPr lang="en-US" dirty="0"/>
          </a:p>
          <a:p>
            <a:pPr algn="ctr"/>
            <a:r>
              <a:rPr lang="en-US" dirty="0"/>
              <a:t>timestamp</a:t>
            </a:r>
          </a:p>
          <a:p>
            <a:pPr algn="ctr"/>
            <a:r>
              <a:rPr lang="en-US" altLang="zh-CN" dirty="0"/>
              <a:t>Sign</a:t>
            </a:r>
          </a:p>
          <a:p>
            <a:pPr algn="ctr"/>
            <a:endParaRPr lang="en-US" altLang="zh-CN" dirty="0"/>
          </a:p>
          <a:p>
            <a:pPr marL="342900" indent="-342900" algn="ctr">
              <a:buAutoNum type="arabicPeriod"/>
            </a:pPr>
            <a:r>
              <a:rPr lang="zh-CN" altLang="en-US" dirty="0"/>
              <a:t>时间戳</a:t>
            </a:r>
            <a:endParaRPr lang="en-US" altLang="zh-CN" dirty="0"/>
          </a:p>
          <a:p>
            <a:pPr marL="342900" indent="-342900" algn="ctr">
              <a:buAutoNum type="arabicPeriod"/>
            </a:pPr>
            <a:r>
              <a:rPr lang="en-US" altLang="zh-CN" dirty="0" err="1"/>
              <a:t>appID</a:t>
            </a:r>
            <a:r>
              <a:rPr lang="en-US" altLang="zh-CN" dirty="0"/>
              <a:t> -&gt; sign</a:t>
            </a:r>
          </a:p>
          <a:p>
            <a:pPr marL="342900" indent="-342900" algn="ctr">
              <a:buAutoNum type="arabicPeriod"/>
            </a:pPr>
            <a:r>
              <a:rPr lang="en-US" altLang="zh-CN" dirty="0" err="1"/>
              <a:t>nextToken</a:t>
            </a:r>
            <a:endParaRPr lang="en-US" altLang="zh-CN" dirty="0"/>
          </a:p>
          <a:p>
            <a:pPr algn="ctr"/>
            <a:endParaRPr lang="en-C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6EF83F-142D-D64C-AB32-456D9ECB45B9}"/>
              </a:ext>
            </a:extLst>
          </p:cNvPr>
          <p:cNvSpPr/>
          <p:nvPr/>
        </p:nvSpPr>
        <p:spPr>
          <a:xfrm>
            <a:off x="3296356" y="1687689"/>
            <a:ext cx="931333" cy="11345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appID</a:t>
            </a:r>
          </a:p>
          <a:p>
            <a:pPr algn="ctr"/>
            <a:r>
              <a:rPr lang="en-CN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08932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磊</dc:creator>
  <cp:lastModifiedBy>王 磊</cp:lastModifiedBy>
  <cp:revision>3</cp:revision>
  <dcterms:created xsi:type="dcterms:W3CDTF">2021-01-30T03:18:50Z</dcterms:created>
  <dcterms:modified xsi:type="dcterms:W3CDTF">2021-01-30T06:02:08Z</dcterms:modified>
</cp:coreProperties>
</file>