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38"/>
  </p:normalViewPr>
  <p:slideViewPr>
    <p:cSldViewPr snapToGrid="0" snapToObjects="1">
      <p:cViewPr varScale="1">
        <p:scale>
          <a:sx n="118" d="100"/>
          <a:sy n="118" d="100"/>
        </p:scale>
        <p:origin x="3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6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8A0E-5210-0741-B508-195BA4697E56}" type="datetimeFigureOut">
              <a:rPr kumimoji="1" lang="zh-TW" altLang="en-US" smtClean="0"/>
              <a:t>2018/4/12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EB3E-C1EB-6649-BF68-630EC06C9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20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FA7C5-5611-E04D-AE46-E31C4CD07A23}" type="datetimeFigureOut">
              <a:rPr kumimoji="1" lang="zh-TW" altLang="en-US" smtClean="0"/>
              <a:t>2018/4/12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E95E7-22FE-3F4A-A4B2-B8B9A1DD6D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0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1978" y="1122363"/>
            <a:ext cx="10808044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978" y="3602038"/>
            <a:ext cx="108080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20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5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1805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92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4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4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40" y="1683738"/>
            <a:ext cx="5815720" cy="3490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74" y="6095346"/>
            <a:ext cx="1314099" cy="7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9557" y="274510"/>
            <a:ext cx="11252886" cy="87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9557" y="1309816"/>
            <a:ext cx="11252886" cy="486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74" y="6095346"/>
            <a:ext cx="1314099" cy="7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5" r:id="rId5"/>
    <p:sldLayoutId id="2147483876" r:id="rId6"/>
    <p:sldLayoutId id="214748388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089405-02C9-43ED-A30F-6C3D2B9F8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SeeSharpTools.JY.Remoting</a:t>
            </a:r>
            <a:r>
              <a:rPr lang="en-US" altLang="zh-CN" dirty="0"/>
              <a:t> </a:t>
            </a:r>
            <a:r>
              <a:rPr lang="zh-CN" altLang="en-US" dirty="0"/>
              <a:t>类库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26A039D-A8F0-4ADC-B780-AD18DB494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1A9F-6A01-4920-8416-961794D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12E9-05AE-4AE5-9542-A0B8E682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引用微软</a:t>
            </a:r>
            <a:r>
              <a:rPr lang="en-US" altLang="zh-CN" dirty="0"/>
              <a:t>Remoting</a:t>
            </a:r>
            <a:r>
              <a:rPr lang="zh-CN" altLang="en-US" dirty="0"/>
              <a:t>类库功能，制作基于</a:t>
            </a:r>
            <a:r>
              <a:rPr lang="en-US" altLang="zh-CN" dirty="0"/>
              <a:t>TCP</a:t>
            </a:r>
            <a:r>
              <a:rPr lang="zh-CN" altLang="en-US" dirty="0"/>
              <a:t>通信的测控专用工具包</a:t>
            </a:r>
            <a:endParaRPr lang="en-US" altLang="zh-CN" dirty="0"/>
          </a:p>
          <a:p>
            <a:r>
              <a:rPr lang="zh-CN" altLang="en-US" dirty="0"/>
              <a:t>分为两部分</a:t>
            </a:r>
            <a:endParaRPr lang="en-US" altLang="zh-CN" dirty="0"/>
          </a:p>
          <a:p>
            <a:pPr lvl="1"/>
            <a:r>
              <a:rPr lang="en-US" altLang="zh-CN" dirty="0"/>
              <a:t>Server</a:t>
            </a:r>
          </a:p>
          <a:p>
            <a:pPr lvl="2"/>
            <a:r>
              <a:rPr lang="zh-CN" altLang="en-US" dirty="0"/>
              <a:t>创建变量</a:t>
            </a:r>
            <a:endParaRPr lang="en-US" altLang="zh-CN" dirty="0"/>
          </a:p>
          <a:p>
            <a:pPr lvl="2"/>
            <a:r>
              <a:rPr lang="zh-CN" altLang="en-US" dirty="0"/>
              <a:t>读写</a:t>
            </a:r>
            <a:endParaRPr lang="en-US" altLang="zh-CN" dirty="0"/>
          </a:p>
          <a:p>
            <a:pPr lvl="1"/>
            <a:r>
              <a:rPr lang="en-US" altLang="zh-CN" dirty="0"/>
              <a:t>Client</a:t>
            </a:r>
          </a:p>
          <a:p>
            <a:pPr lvl="2"/>
            <a:r>
              <a:rPr lang="zh-CN" altLang="en-US" dirty="0"/>
              <a:t>透过</a:t>
            </a:r>
            <a:r>
              <a:rPr lang="en-US" altLang="zh-CN" dirty="0"/>
              <a:t>TCP Channel</a:t>
            </a:r>
            <a:r>
              <a:rPr lang="zh-CN" altLang="en-US" dirty="0"/>
              <a:t>功能与变量连接</a:t>
            </a:r>
            <a:endParaRPr lang="en-US" altLang="zh-CN" dirty="0"/>
          </a:p>
          <a:p>
            <a:pPr lvl="2"/>
            <a:r>
              <a:rPr lang="zh-CN" altLang="en-US" dirty="0"/>
              <a:t>读写</a:t>
            </a:r>
            <a:endParaRPr lang="en-US" altLang="zh-CN" dirty="0"/>
          </a:p>
          <a:p>
            <a:r>
              <a:rPr lang="zh-CN" altLang="en-US" dirty="0"/>
              <a:t>支持多客户端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01A8B8-1A20-4A3B-A5C8-AFD88F0B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6DBE-09C7-4726-BC15-29FD930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Remoting</a:t>
            </a:r>
            <a:r>
              <a:rPr lang="zh-CN" altLang="en-US" dirty="0"/>
              <a:t>概念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52EEF57-DE2D-4356-9E9E-FBE683AD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309816"/>
            <a:ext cx="11252886" cy="4867147"/>
          </a:xfrm>
        </p:spPr>
        <p:txBody>
          <a:bodyPr/>
          <a:lstStyle/>
          <a:p>
            <a:r>
              <a:rPr lang="zh-CN" altLang="en-US" dirty="0"/>
              <a:t>透过底层</a:t>
            </a:r>
            <a:r>
              <a:rPr lang="en-US" altLang="zh-CN" dirty="0"/>
              <a:t>Channel Service</a:t>
            </a:r>
            <a:r>
              <a:rPr lang="zh-CN" altLang="en-US" dirty="0"/>
              <a:t>的方式将对象映射到远程的运行主机</a:t>
            </a:r>
            <a:endParaRPr lang="en-US" altLang="zh-CN" dirty="0"/>
          </a:p>
          <a:p>
            <a:r>
              <a:rPr lang="zh-CN" altLang="en-US" dirty="0"/>
              <a:t>微软将通信的部分进行完整的封装，使用简单直观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F07187-8A96-478C-9C6D-2914F0D394FF}"/>
              </a:ext>
            </a:extLst>
          </p:cNvPr>
          <p:cNvSpPr/>
          <p:nvPr/>
        </p:nvSpPr>
        <p:spPr>
          <a:xfrm>
            <a:off x="2743037" y="3581906"/>
            <a:ext cx="1921164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B1DAA82-D7FE-4DB6-A491-469277E392C2}"/>
              </a:ext>
            </a:extLst>
          </p:cNvPr>
          <p:cNvSpPr/>
          <p:nvPr/>
        </p:nvSpPr>
        <p:spPr>
          <a:xfrm>
            <a:off x="6936349" y="3581906"/>
            <a:ext cx="1921164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25F921-38E9-4382-B9AF-B21B3086D06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664201" y="4163797"/>
            <a:ext cx="227214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A70FBA8-E88D-4C67-8268-BB4B7B08056B}"/>
              </a:ext>
            </a:extLst>
          </p:cNvPr>
          <p:cNvSpPr txBox="1"/>
          <p:nvPr/>
        </p:nvSpPr>
        <p:spPr>
          <a:xfrm>
            <a:off x="4811980" y="37944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5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7CE654A-0792-4ACC-81F6-0145F336B2F0}"/>
              </a:ext>
            </a:extLst>
          </p:cNvPr>
          <p:cNvSpPr/>
          <p:nvPr/>
        </p:nvSpPr>
        <p:spPr>
          <a:xfrm>
            <a:off x="5462457" y="1719415"/>
            <a:ext cx="1487055" cy="33529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3C8BF4-D6AD-4541-9BE7-B4B8DE46E069}"/>
              </a:ext>
            </a:extLst>
          </p:cNvPr>
          <p:cNvSpPr/>
          <p:nvPr/>
        </p:nvSpPr>
        <p:spPr>
          <a:xfrm>
            <a:off x="7083257" y="1696604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8BD04E-DA9D-4099-BF4D-744E6FB43524}"/>
              </a:ext>
            </a:extLst>
          </p:cNvPr>
          <p:cNvSpPr/>
          <p:nvPr/>
        </p:nvSpPr>
        <p:spPr>
          <a:xfrm>
            <a:off x="2622093" y="1696605"/>
            <a:ext cx="2743200" cy="3375756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7E0DC6-1BAD-4A46-B5B7-E0FB124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SeeSharpTools.JY.Remoting</a:t>
            </a:r>
            <a:r>
              <a:rPr lang="zh-CN" altLang="en-US" dirty="0"/>
              <a:t>类库设计概念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04E88-78CD-4D83-B13A-E9E04BC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6EB49B-0A1A-4FC1-8EFD-FE0F52158A81}"/>
              </a:ext>
            </a:extLst>
          </p:cNvPr>
          <p:cNvSpPr/>
          <p:nvPr/>
        </p:nvSpPr>
        <p:spPr>
          <a:xfrm>
            <a:off x="3033111" y="2803174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A9C439-6F67-4077-937F-CCA577FEBC19}"/>
              </a:ext>
            </a:extLst>
          </p:cNvPr>
          <p:cNvSpPr/>
          <p:nvPr/>
        </p:nvSpPr>
        <p:spPr>
          <a:xfrm>
            <a:off x="7420383" y="2079572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4C19F5-81BC-4F83-8F4E-4BC71E298B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54275" y="2333572"/>
            <a:ext cx="2466108" cy="7262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9367511-FAB0-4077-A3BE-83E197249412}"/>
              </a:ext>
            </a:extLst>
          </p:cNvPr>
          <p:cNvSpPr txBox="1"/>
          <p:nvPr/>
        </p:nvSpPr>
        <p:spPr>
          <a:xfrm>
            <a:off x="5646151" y="1763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URI </a:t>
            </a:r>
            <a:r>
              <a:rPr lang="zh-CN" altLang="en-US" dirty="0"/>
              <a:t>链接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3887C5-188D-42A4-8C39-6D865C080804}"/>
              </a:ext>
            </a:extLst>
          </p:cNvPr>
          <p:cNvSpPr/>
          <p:nvPr/>
        </p:nvSpPr>
        <p:spPr>
          <a:xfrm>
            <a:off x="3033111" y="3426349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03643E-3C05-44B6-952B-15AFB8E2F354}"/>
              </a:ext>
            </a:extLst>
          </p:cNvPr>
          <p:cNvSpPr/>
          <p:nvPr/>
        </p:nvSpPr>
        <p:spPr>
          <a:xfrm>
            <a:off x="3033111" y="4049524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A1E0CF-BBFF-4DF5-A85E-32098B6E4D2D}"/>
              </a:ext>
            </a:extLst>
          </p:cNvPr>
          <p:cNvSpPr/>
          <p:nvPr/>
        </p:nvSpPr>
        <p:spPr>
          <a:xfrm>
            <a:off x="7083257" y="2868862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8C49862-DB30-41CA-9DDE-2ABA5612520C}"/>
              </a:ext>
            </a:extLst>
          </p:cNvPr>
          <p:cNvSpPr/>
          <p:nvPr/>
        </p:nvSpPr>
        <p:spPr>
          <a:xfrm>
            <a:off x="7083257" y="4066217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BE5CDC-E66E-416A-9E6A-7B12DE9E1302}"/>
              </a:ext>
            </a:extLst>
          </p:cNvPr>
          <p:cNvSpPr/>
          <p:nvPr/>
        </p:nvSpPr>
        <p:spPr>
          <a:xfrm>
            <a:off x="7420383" y="3260787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70B4AC8-0162-4C65-B293-D8B6180B8EF1}"/>
              </a:ext>
            </a:extLst>
          </p:cNvPr>
          <p:cNvSpPr/>
          <p:nvPr/>
        </p:nvSpPr>
        <p:spPr>
          <a:xfrm>
            <a:off x="7420383" y="4433823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C927F7-CC60-49DF-8EFB-8723F5E38914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4954275" y="3514787"/>
            <a:ext cx="2466108" cy="16821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3C6413-194F-4607-83F4-BBD59FC57DA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954275" y="3682999"/>
            <a:ext cx="2466108" cy="10048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984C3B-921C-4C52-8CB1-64EF0C9A6103}"/>
              </a:ext>
            </a:extLst>
          </p:cNvPr>
          <p:cNvSpPr txBox="1"/>
          <p:nvPr/>
        </p:nvSpPr>
        <p:spPr>
          <a:xfrm>
            <a:off x="9678673" y="19858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PC,</a:t>
            </a:r>
            <a:r>
              <a:rPr lang="zh-CN" altLang="en-US" dirty="0"/>
              <a:t> </a:t>
            </a:r>
            <a:r>
              <a:rPr lang="en-US" altLang="zh-CN" dirty="0"/>
              <a:t>PXI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3117F2-30EF-40D6-8062-C2D84E529313}"/>
              </a:ext>
            </a:extLst>
          </p:cNvPr>
          <p:cNvSpPr txBox="1"/>
          <p:nvPr/>
        </p:nvSpPr>
        <p:spPr>
          <a:xfrm>
            <a:off x="9678673" y="314545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分布式采集下位机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79661E-A827-407A-9316-C115B965745C}"/>
              </a:ext>
            </a:extLst>
          </p:cNvPr>
          <p:cNvSpPr txBox="1"/>
          <p:nvPr/>
        </p:nvSpPr>
        <p:spPr>
          <a:xfrm>
            <a:off x="9678673" y="4323582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8BB07D-5863-473E-A6A9-F38F035B4943}"/>
              </a:ext>
            </a:extLst>
          </p:cNvPr>
          <p:cNvSpPr txBox="1"/>
          <p:nvPr/>
        </p:nvSpPr>
        <p:spPr>
          <a:xfrm>
            <a:off x="372759" y="312766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 </a:t>
            </a:r>
            <a:r>
              <a:rPr lang="en-US" altLang="zh-CN" dirty="0"/>
              <a:t>PC, </a:t>
            </a:r>
            <a:r>
              <a:rPr lang="zh-CN" altLang="en-US" dirty="0"/>
              <a:t>终端服务器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91DF87-05E5-4CFB-A6FD-57F3E40D4F85}"/>
              </a:ext>
            </a:extLst>
          </p:cNvPr>
          <p:cNvSpPr/>
          <p:nvPr/>
        </p:nvSpPr>
        <p:spPr>
          <a:xfrm>
            <a:off x="4549697" y="5541963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举例</a:t>
            </a:r>
            <a:endParaRPr lang="en-US" altLang="zh-CN" dirty="0"/>
          </a:p>
          <a:p>
            <a:pPr algn="ctr"/>
            <a:r>
              <a:rPr lang="en-US" altLang="zh-CN" dirty="0"/>
              <a:t>tcp://localhost:8088/variable01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6439-2153-4CB0-969A-B96A23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C4B2C-06F5-4C61-97A0-2F0E2CA8FE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en-US" altLang="zh-CN" sz="2000" dirty="0"/>
              <a:t>Connected</a:t>
            </a:r>
          </a:p>
          <a:p>
            <a:pPr lvl="1"/>
            <a:r>
              <a:rPr lang="en-US" altLang="zh-CN" sz="2000" dirty="0" err="1"/>
              <a:t>IsDataUpdated</a:t>
            </a:r>
            <a:endParaRPr lang="en-US" altLang="zh-CN" sz="2000" dirty="0"/>
          </a:p>
          <a:p>
            <a:pPr lvl="1"/>
            <a:r>
              <a:rPr lang="en-US" altLang="zh-CN" sz="2000" dirty="0"/>
              <a:t>Retry</a:t>
            </a:r>
          </a:p>
          <a:p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en-US" altLang="zh-CN" sz="2000" dirty="0"/>
              <a:t>Start</a:t>
            </a:r>
          </a:p>
          <a:p>
            <a:pPr lvl="1"/>
            <a:r>
              <a:rPr lang="en-US" altLang="zh-CN" sz="2000" dirty="0"/>
              <a:t>Read</a:t>
            </a:r>
          </a:p>
          <a:p>
            <a:pPr lvl="1"/>
            <a:r>
              <a:rPr lang="en-US" altLang="zh-CN" sz="2000" dirty="0"/>
              <a:t>Write</a:t>
            </a:r>
          </a:p>
          <a:p>
            <a:pPr lvl="1"/>
            <a:r>
              <a:rPr lang="en-US" altLang="zh-CN" sz="2000" dirty="0"/>
              <a:t>Stop</a:t>
            </a:r>
          </a:p>
          <a:p>
            <a:r>
              <a:rPr lang="zh-CN" altLang="en-US" sz="2400" dirty="0"/>
              <a:t>事件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DataUpadatedEvent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ServerDisconnectionEvent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39B34-0C94-4ECA-BF3E-5F94B4FD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CAB6A1-016D-4ACC-B430-674E920E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449" y="4418152"/>
            <a:ext cx="2441217" cy="1818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C05881-3F41-4C38-AB46-E9B6CE38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94" y="1220605"/>
            <a:ext cx="3566972" cy="32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26DE8-4B4E-44D8-B7AE-684D015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服务器端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E1CB0-70F6-44CD-A2EA-F0B8CE49A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Variables</a:t>
            </a:r>
          </a:p>
          <a:p>
            <a:r>
              <a:rPr lang="zh-CN" altLang="en-US" dirty="0"/>
              <a:t>方法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err="1"/>
              <a:t>AddVariable</a:t>
            </a:r>
            <a:endParaRPr lang="en-US" altLang="zh-CN" dirty="0"/>
          </a:p>
          <a:p>
            <a:pPr lvl="1"/>
            <a:r>
              <a:rPr lang="en-US" altLang="zh-CN" dirty="0" err="1"/>
              <a:t>RemoveVariable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</a:p>
          <a:p>
            <a:pPr lvl="1"/>
            <a:r>
              <a:rPr lang="en-US" altLang="zh-CN" dirty="0"/>
              <a:t>Stop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9FE3F-2DB1-4130-8039-EBEAD5C5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1D98E3-89E7-48E2-BC93-E90B59CC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4" y="3723924"/>
            <a:ext cx="2755655" cy="1533808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1DF1D5E8-BD4C-4CAA-AC10-E9D34EE2F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42346" y="1260389"/>
            <a:ext cx="3779753" cy="23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2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718DA-3260-4870-8BCC-7B5EB965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Remoting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B977F1-B615-416B-8CC0-C4062E420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属性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IsDataUpdated</a:t>
            </a:r>
            <a:endParaRPr lang="en-US" altLang="zh-CN" sz="2000" dirty="0"/>
          </a:p>
          <a:p>
            <a:pPr lvl="1"/>
            <a:r>
              <a:rPr lang="en-US" altLang="zh-CN" sz="2000" dirty="0"/>
              <a:t>Name</a:t>
            </a:r>
          </a:p>
          <a:p>
            <a:pPr lvl="1"/>
            <a:r>
              <a:rPr lang="en-US" altLang="zh-CN" sz="2000" dirty="0"/>
              <a:t>Type</a:t>
            </a:r>
          </a:p>
          <a:p>
            <a:r>
              <a:rPr lang="zh-CN" altLang="en-US" sz="2400" dirty="0"/>
              <a:t>方法</a:t>
            </a:r>
            <a:endParaRPr lang="en-US" altLang="zh-CN" sz="2400" dirty="0"/>
          </a:p>
          <a:p>
            <a:pPr lvl="1"/>
            <a:r>
              <a:rPr lang="en-US" altLang="zh-CN" sz="2000" dirty="0"/>
              <a:t>Read</a:t>
            </a:r>
          </a:p>
          <a:p>
            <a:pPr lvl="1"/>
            <a:r>
              <a:rPr lang="en-US" altLang="zh-CN" sz="2000" dirty="0"/>
              <a:t>Write</a:t>
            </a:r>
          </a:p>
          <a:p>
            <a:r>
              <a:rPr lang="zh-CN" altLang="en-US" sz="2400" dirty="0"/>
              <a:t>事件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DataUpdatedEvent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DiconnectNotifier</a:t>
            </a:r>
            <a:endParaRPr lang="en-US" altLang="zh-CN" sz="2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DACB2B1-FBCE-4D80-8313-0C7600902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0905" y="1150968"/>
            <a:ext cx="3088880" cy="297275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96E30-13AF-4A8A-B872-EDFBC96E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2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B9D8-BE04-45FF-8A88-F5C0E307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AFBD6-3900-4A72-A69A-7F2CD1930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Start</a:t>
            </a:r>
          </a:p>
          <a:p>
            <a:pPr lvl="1"/>
            <a:r>
              <a:rPr lang="zh-CN" altLang="en-US" dirty="0"/>
              <a:t>新建变量</a:t>
            </a:r>
            <a:r>
              <a:rPr lang="en-US" altLang="zh-CN" dirty="0"/>
              <a:t>Variable</a:t>
            </a:r>
          </a:p>
          <a:p>
            <a:pPr lvl="1"/>
            <a:r>
              <a:rPr lang="en-US" altLang="zh-CN" dirty="0"/>
              <a:t>Variable</a:t>
            </a:r>
            <a:r>
              <a:rPr lang="zh-CN" altLang="en-US" dirty="0"/>
              <a:t>读写</a:t>
            </a:r>
            <a:endParaRPr lang="en-US" altLang="zh-CN" dirty="0"/>
          </a:p>
          <a:p>
            <a:pPr lvl="1"/>
            <a:r>
              <a:rPr lang="en-US" altLang="zh-CN" dirty="0"/>
              <a:t>Stop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6E629-AAA4-42D6-A48F-A953CC5748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Client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Client</a:t>
            </a:r>
          </a:p>
          <a:p>
            <a:pPr lvl="1"/>
            <a:r>
              <a:rPr lang="en-US" altLang="zh-CN" dirty="0"/>
              <a:t>Start</a:t>
            </a:r>
          </a:p>
          <a:p>
            <a:pPr lvl="1"/>
            <a:r>
              <a:rPr lang="zh-CN" altLang="en-US" dirty="0"/>
              <a:t>读写</a:t>
            </a:r>
            <a:endParaRPr lang="en-US" altLang="zh-CN" dirty="0"/>
          </a:p>
          <a:p>
            <a:pPr lvl="1"/>
            <a:r>
              <a:rPr lang="en-US" altLang="zh-CN" dirty="0"/>
              <a:t>Stop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260E9-FE1F-4D17-B5EB-BA4995C6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YTE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237C325-DDDA-4918-8B00-D7BF8E0B4BA0}" vid="{355E1A10-E82B-4A1A-9552-92E52AEAD0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JYTEK Template v4 wide</Template>
  <TotalTime>432</TotalTime>
  <Words>198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Palatino</vt:lpstr>
      <vt:lpstr>新細明體</vt:lpstr>
      <vt:lpstr>微软雅黑</vt:lpstr>
      <vt:lpstr>Arial</vt:lpstr>
      <vt:lpstr>Calibri</vt:lpstr>
      <vt:lpstr>Office 主题​​</vt:lpstr>
      <vt:lpstr>SeeSharpTools.JY.Remoting 类库</vt:lpstr>
      <vt:lpstr>类库说明</vt:lpstr>
      <vt:lpstr>Remoting概念</vt:lpstr>
      <vt:lpstr>SeeSharpTools.JY.Remoting类库设计概念</vt:lpstr>
      <vt:lpstr>Client客户端</vt:lpstr>
      <vt:lpstr>Server服务器端</vt:lpstr>
      <vt:lpstr>Remoting类</vt:lpstr>
      <vt:lpstr>使用方法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JiaWei Lin</cp:lastModifiedBy>
  <cp:revision>11</cp:revision>
  <dcterms:created xsi:type="dcterms:W3CDTF">2018-04-12T00:12:43Z</dcterms:created>
  <dcterms:modified xsi:type="dcterms:W3CDTF">2018-04-12T07:25:33Z</dcterms:modified>
</cp:coreProperties>
</file>