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9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38"/>
  </p:normalViewPr>
  <p:slideViewPr>
    <p:cSldViewPr snapToGrid="0" snapToObjects="1">
      <p:cViewPr varScale="1">
        <p:scale>
          <a:sx n="69" d="100"/>
          <a:sy n="69" d="100"/>
        </p:scale>
        <p:origin x="5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260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D8A0E-5210-0741-B508-195BA4697E56}" type="datetimeFigureOut">
              <a:rPr kumimoji="1" lang="zh-TW" altLang="en-US" smtClean="0"/>
              <a:t>2018/4/12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9EB3E-C1EB-6649-BF68-630EC06C95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7208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FA7C5-5611-E04D-AE46-E31C4CD07A23}" type="datetimeFigureOut">
              <a:rPr kumimoji="1" lang="zh-TW" altLang="en-US" smtClean="0"/>
              <a:t>2018/4/12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E95E7-22FE-3F4A-A4B2-B8B9A1DD6D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508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1978" y="1122363"/>
            <a:ext cx="10808044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1978" y="3602038"/>
            <a:ext cx="108080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998AB461-4FA7-44C2-8DC6-D524C0151A0E}" type="datetimeFigureOut">
              <a:rPr lang="zh-CN" altLang="en-US" smtClean="0"/>
              <a:pPr/>
              <a:t>2018/4/12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4209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299F3B-531E-2949-9576-C3A9A142D7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65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1805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998AB461-4FA7-44C2-8DC6-D524C0151A0E}" type="datetimeFigureOut">
              <a:rPr lang="zh-CN" altLang="en-US" smtClean="0"/>
              <a:pPr/>
              <a:t>2018/4/12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922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9557" y="1260389"/>
            <a:ext cx="5550243" cy="491657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60389"/>
            <a:ext cx="5550243" cy="491657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299F3B-531E-2949-9576-C3A9A142D7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297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299F3B-531E-2949-9576-C3A9A142D7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743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64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90440" y="6335811"/>
            <a:ext cx="1758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模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块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仪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器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新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动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力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40" y="1683738"/>
            <a:ext cx="5815720" cy="3490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74" y="6095346"/>
            <a:ext cx="1314099" cy="78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9557" y="274510"/>
            <a:ext cx="11252886" cy="876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9557" y="1309816"/>
            <a:ext cx="11252886" cy="4867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99F3B-531E-2949-9576-C3A9A142D7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190440" y="6335811"/>
            <a:ext cx="1758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模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块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仪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器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新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动</a:t>
            </a: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 </a:t>
            </a:r>
            <a:r>
              <a:rPr kumimoji="0" lang="zh-CN" altLang="en-US" sz="1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微软雅黑"/>
                <a:ea typeface="微软雅黑"/>
                <a:cs typeface="Palatino"/>
                <a:sym typeface="Palatino"/>
              </a:rPr>
              <a:t>力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74" y="6095346"/>
            <a:ext cx="1314099" cy="78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2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5" r:id="rId5"/>
    <p:sldLayoutId id="2147483876" r:id="rId6"/>
    <p:sldLayoutId id="214748388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76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96DBE-09C7-4726-BC15-29FD9308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397B368-5FD7-43E2-BCC7-89E47B76BAD1}"/>
              </a:ext>
            </a:extLst>
          </p:cNvPr>
          <p:cNvSpPr/>
          <p:nvPr/>
        </p:nvSpPr>
        <p:spPr>
          <a:xfrm>
            <a:off x="2964873" y="2364509"/>
            <a:ext cx="1921164" cy="116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实例的对象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67014A2-D21B-4387-B191-4C44AC71530D}"/>
              </a:ext>
            </a:extLst>
          </p:cNvPr>
          <p:cNvSpPr/>
          <p:nvPr/>
        </p:nvSpPr>
        <p:spPr>
          <a:xfrm>
            <a:off x="7158185" y="2364509"/>
            <a:ext cx="1921164" cy="1163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映射的对象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B4F85B3-ED23-4E02-8511-114B435E982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886037" y="2946400"/>
            <a:ext cx="2272148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94794B4-B4DC-473C-AC57-DE02FB051B35}"/>
              </a:ext>
            </a:extLst>
          </p:cNvPr>
          <p:cNvSpPr txBox="1"/>
          <p:nvPr/>
        </p:nvSpPr>
        <p:spPr>
          <a:xfrm>
            <a:off x="5033816" y="294640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Channel Services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95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7CE654A-0792-4ACC-81F6-0145F336B2F0}"/>
              </a:ext>
            </a:extLst>
          </p:cNvPr>
          <p:cNvSpPr/>
          <p:nvPr/>
        </p:nvSpPr>
        <p:spPr>
          <a:xfrm>
            <a:off x="5462457" y="1719415"/>
            <a:ext cx="1487055" cy="33529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23C8BF4-D6AD-4541-9BE7-B4B8DE46E069}"/>
              </a:ext>
            </a:extLst>
          </p:cNvPr>
          <p:cNvSpPr/>
          <p:nvPr/>
        </p:nvSpPr>
        <p:spPr>
          <a:xfrm>
            <a:off x="7083257" y="1696604"/>
            <a:ext cx="2563273" cy="1006144"/>
          </a:xfrm>
          <a:prstGeom prst="roundRect">
            <a:avLst>
              <a:gd name="adj" fmla="val 709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58BD04E-DA9D-4099-BF4D-744E6FB43524}"/>
              </a:ext>
            </a:extLst>
          </p:cNvPr>
          <p:cNvSpPr/>
          <p:nvPr/>
        </p:nvSpPr>
        <p:spPr>
          <a:xfrm>
            <a:off x="2622093" y="1696605"/>
            <a:ext cx="2743200" cy="3375756"/>
          </a:xfrm>
          <a:prstGeom prst="roundRect">
            <a:avLst>
              <a:gd name="adj" fmla="val 709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7E0DC6-1BAD-4A46-B5B7-E0FB1240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B04E88-78CD-4D83-B13A-E9E04BCD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99F3B-531E-2949-9576-C3A9A142D7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86EB49B-0A1A-4FC1-8EFD-FE0F52158A81}"/>
              </a:ext>
            </a:extLst>
          </p:cNvPr>
          <p:cNvSpPr/>
          <p:nvPr/>
        </p:nvSpPr>
        <p:spPr>
          <a:xfrm>
            <a:off x="3033111" y="2803174"/>
            <a:ext cx="1921164" cy="51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实例的对象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AA9C439-6F67-4077-937F-CCA577FEBC19}"/>
              </a:ext>
            </a:extLst>
          </p:cNvPr>
          <p:cNvSpPr/>
          <p:nvPr/>
        </p:nvSpPr>
        <p:spPr>
          <a:xfrm>
            <a:off x="7420383" y="2079572"/>
            <a:ext cx="1921164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映射的对象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E4C19F5-81BC-4F83-8F4E-4BC71E298B3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954275" y="2333572"/>
            <a:ext cx="2466108" cy="72625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9367511-FAB0-4077-A3BE-83E197249412}"/>
              </a:ext>
            </a:extLst>
          </p:cNvPr>
          <p:cNvSpPr txBox="1"/>
          <p:nvPr/>
        </p:nvSpPr>
        <p:spPr>
          <a:xfrm>
            <a:off x="5646151" y="17632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URI </a:t>
            </a:r>
            <a:r>
              <a:rPr lang="zh-CN" altLang="en-US" dirty="0"/>
              <a:t>链接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E3887C5-188D-42A4-8C39-6D865C080804}"/>
              </a:ext>
            </a:extLst>
          </p:cNvPr>
          <p:cNvSpPr/>
          <p:nvPr/>
        </p:nvSpPr>
        <p:spPr>
          <a:xfrm>
            <a:off x="3033111" y="3426349"/>
            <a:ext cx="1921164" cy="51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实例的对象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803643E-3C05-44B6-952B-15AFB8E2F354}"/>
              </a:ext>
            </a:extLst>
          </p:cNvPr>
          <p:cNvSpPr/>
          <p:nvPr/>
        </p:nvSpPr>
        <p:spPr>
          <a:xfrm>
            <a:off x="3033111" y="4049524"/>
            <a:ext cx="1921164" cy="513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实例的对象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EA1E0CF-BBFF-4DF5-A85E-32098B6E4D2D}"/>
              </a:ext>
            </a:extLst>
          </p:cNvPr>
          <p:cNvSpPr/>
          <p:nvPr/>
        </p:nvSpPr>
        <p:spPr>
          <a:xfrm>
            <a:off x="7083257" y="2868862"/>
            <a:ext cx="2563273" cy="1006144"/>
          </a:xfrm>
          <a:prstGeom prst="roundRect">
            <a:avLst>
              <a:gd name="adj" fmla="val 709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8C49862-DB30-41CA-9DDE-2ABA5612520C}"/>
              </a:ext>
            </a:extLst>
          </p:cNvPr>
          <p:cNvSpPr/>
          <p:nvPr/>
        </p:nvSpPr>
        <p:spPr>
          <a:xfrm>
            <a:off x="7083257" y="4066217"/>
            <a:ext cx="2563273" cy="1006144"/>
          </a:xfrm>
          <a:prstGeom prst="roundRect">
            <a:avLst>
              <a:gd name="adj" fmla="val 709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DBE5CDC-E66E-416A-9E6A-7B12DE9E1302}"/>
              </a:ext>
            </a:extLst>
          </p:cNvPr>
          <p:cNvSpPr/>
          <p:nvPr/>
        </p:nvSpPr>
        <p:spPr>
          <a:xfrm>
            <a:off x="7420383" y="3260787"/>
            <a:ext cx="1921164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映射的对象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70B4AC8-0162-4C65-B293-D8B6180B8EF1}"/>
              </a:ext>
            </a:extLst>
          </p:cNvPr>
          <p:cNvSpPr/>
          <p:nvPr/>
        </p:nvSpPr>
        <p:spPr>
          <a:xfrm>
            <a:off x="7420383" y="4433823"/>
            <a:ext cx="1921164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映射的对象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5C927F7-CC60-49DF-8EFB-8723F5E38914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 flipV="1">
            <a:off x="4954275" y="3514787"/>
            <a:ext cx="2466108" cy="16821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B3C6413-194F-4607-83F4-BBD59FC57DA6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954275" y="3682999"/>
            <a:ext cx="2466108" cy="1004824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B984C3B-921C-4C52-8CB1-64EF0C9A6103}"/>
              </a:ext>
            </a:extLst>
          </p:cNvPr>
          <p:cNvSpPr txBox="1"/>
          <p:nvPr/>
        </p:nvSpPr>
        <p:spPr>
          <a:xfrm>
            <a:off x="9895912" y="198581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Ex:</a:t>
            </a:r>
            <a:r>
              <a:rPr lang="zh-CN" altLang="en-US" dirty="0"/>
              <a:t> </a:t>
            </a:r>
            <a:r>
              <a:rPr lang="en-US" altLang="zh-CN" dirty="0"/>
              <a:t>PC,</a:t>
            </a:r>
            <a:r>
              <a:rPr lang="zh-CN" altLang="en-US" dirty="0"/>
              <a:t> </a:t>
            </a:r>
            <a:r>
              <a:rPr lang="en-US" altLang="zh-CN" dirty="0"/>
              <a:t>PXI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63117F2-30EF-40D6-8062-C2D84E529313}"/>
              </a:ext>
            </a:extLst>
          </p:cNvPr>
          <p:cNvSpPr txBox="1"/>
          <p:nvPr/>
        </p:nvSpPr>
        <p:spPr>
          <a:xfrm>
            <a:off x="9895912" y="314545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Ex:</a:t>
            </a:r>
            <a:r>
              <a:rPr lang="zh-CN" altLang="en-US" dirty="0"/>
              <a:t> </a:t>
            </a:r>
            <a:r>
              <a:rPr lang="en-US" altLang="zh-CN" dirty="0"/>
              <a:t>DDA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079661E-A827-407A-9316-C115B965745C}"/>
              </a:ext>
            </a:extLst>
          </p:cNvPr>
          <p:cNvSpPr txBox="1"/>
          <p:nvPr/>
        </p:nvSpPr>
        <p:spPr>
          <a:xfrm>
            <a:off x="9895912" y="4323582"/>
            <a:ext cx="105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Ex: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48BB07D-5863-473E-A6A9-F38F035B4943}"/>
              </a:ext>
            </a:extLst>
          </p:cNvPr>
          <p:cNvSpPr txBox="1"/>
          <p:nvPr/>
        </p:nvSpPr>
        <p:spPr>
          <a:xfrm>
            <a:off x="372759" y="3127663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Ex:</a:t>
            </a:r>
            <a:r>
              <a:rPr lang="zh-CN" altLang="en-US" dirty="0"/>
              <a:t>  </a:t>
            </a:r>
            <a:r>
              <a:rPr lang="en-US" altLang="zh-CN" dirty="0"/>
              <a:t>PC, </a:t>
            </a:r>
            <a:r>
              <a:rPr lang="zh-CN" altLang="en-US" dirty="0"/>
              <a:t>终端服务器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91DF87-05E5-4CFB-A6FD-57F3E40D4F85}"/>
              </a:ext>
            </a:extLst>
          </p:cNvPr>
          <p:cNvSpPr/>
          <p:nvPr/>
        </p:nvSpPr>
        <p:spPr>
          <a:xfrm>
            <a:off x="4549697" y="5541963"/>
            <a:ext cx="3300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举例</a:t>
            </a:r>
            <a:endParaRPr lang="en-US" altLang="zh-CN" dirty="0"/>
          </a:p>
          <a:p>
            <a:pPr algn="ctr"/>
            <a:r>
              <a:rPr lang="en-US" altLang="zh-CN" dirty="0"/>
              <a:t>tcp://localhost:8088/variable01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62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YTEK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9237C325-DDDA-4918-8B00-D7BF8E0B4BA0}" vid="{355E1A10-E82B-4A1A-9552-92E52AEAD0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JYTEK Template v4 wide</Template>
  <TotalTime>16</TotalTime>
  <Words>58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Palatino</vt:lpstr>
      <vt:lpstr>新細明體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JiaWei Lin</dc:creator>
  <cp:lastModifiedBy>JiaWei Lin</cp:lastModifiedBy>
  <cp:revision>3</cp:revision>
  <dcterms:created xsi:type="dcterms:W3CDTF">2018-04-12T00:12:43Z</dcterms:created>
  <dcterms:modified xsi:type="dcterms:W3CDTF">2018-04-12T00:28:48Z</dcterms:modified>
</cp:coreProperties>
</file>