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5B0B-79FF-B44E-99EC-89A5B09D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EB6E0-27D7-6348-8D22-CDA1476F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667A-9BDC-A741-B7C9-BD2F4D3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88B12-92E7-7F42-8124-83B3A38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86BD-96B9-DD49-A9C9-2D58E3F0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1CC4-F3DF-A047-817A-86E2E3C1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D54B-6B8D-7D42-9C28-A4089B23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EB2D-E90D-594D-9285-A6AD602F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1BD-E15C-DB49-93FD-FEE0753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99D5-6059-924F-9C92-8801FE0C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34AC6-C41C-3E4B-8577-090CC3BC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0C4FB-97EA-DE45-A24E-9C7C85B5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20F7-07AC-1A4A-9864-508EE1CF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ED78-C11F-6749-800C-EE182784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61C6-393B-6C46-9763-0E9CAD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054C-0F70-A44E-B596-46086253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1DA6-ED3D-6545-8D19-A5A172DD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5C3B-17B5-014F-BDA8-D9D1EF99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2E91-F71B-F94F-B5DF-172BB65D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3092-BBE2-E34B-8EC0-788DAD3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78F4-02AD-BF44-B8A0-2E04D0A0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7869-B4EC-DD4C-A555-5C1AB604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CF07-0EA1-5A4B-8459-F3D79FF5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0F39-AF3A-154E-B9B7-8C920BC2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CB20-3815-544A-92E5-E927C648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DCE0-D89D-E643-98FE-6792B9EB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DCF0-5B34-204E-AEF6-F756553B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D3270-7DED-A64A-B6AC-2F37123B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2EDBC-B27F-6B4B-ABE5-7C255559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04D44-09A4-2043-8167-C7575685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F056-BF05-1D41-B396-1D281FE1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97F8-3097-CF4C-87C0-21D5BF91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0F7E5-0556-9A42-9EFF-9EA27B9D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DC98B-1529-5845-ADC9-A45BB2A7B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241F7-91AA-5F42-A30B-257D22C9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6EB55-A9FD-EC4F-9AC5-EB624AB30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35C3B-8D46-E241-8D56-D6245B7B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08E02-9555-4840-B522-BCCE0659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1AF6E-F451-5C4E-8234-24329645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4633-D6B1-6D4B-B3F0-B7321649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05556-1C06-A946-B186-B82A8B62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87B41-5C69-F443-85DC-D770035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3D1D-804C-5D4B-86F1-916070F4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B5FE-F229-144A-A3AC-8D4D96B4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0F698-D779-6244-B3EA-A910AFBB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83D6-DE7F-C14A-8517-6099818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D0C5-8338-304B-9B3A-84B9E2C4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7CF4-577B-BD40-92BA-569F2819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03014-71FA-1F46-A1E5-AD5D1387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FEF9-F612-EE4C-9386-C052E15E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3F31-BEDB-5741-931C-D0B4830D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E6E0-E2ED-AE40-9A28-A244355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41D9-943B-454E-8549-7E76BDE3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D3A0D-105A-324E-A582-7DEB9EBB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673D1-94F5-C440-90A1-25F3E429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A28F2-DAFF-C240-B524-D37AE772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DE5C7-1B46-7748-AA26-F346560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1B9FA-5DEA-1B41-AC35-55B93404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7A2F8-40DF-254A-A94D-B1A84642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E9BC-8C01-E448-8315-FCA8CCBF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74B7-41A1-0347-A484-DBFAF2E1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AFC10-DBFF-934D-A818-DA1ED76E76E2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F5A8-4752-4149-84AC-E1D60FA1D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100C-14AB-6E4A-A4D0-DAAEE828E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6032-0ABA-7543-B172-D83E35F1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D2E9A9E-BA00-6143-A5C8-B8368992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021" y="4108149"/>
            <a:ext cx="762000" cy="1092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5DBE57-C4AB-084B-8FA8-1DEF3EC0A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7896" y="4434509"/>
            <a:ext cx="762000" cy="952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17057B1-BB9E-CE46-95DF-AB5F92E0B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7896" y="3255066"/>
            <a:ext cx="762000" cy="952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49C1D6-C149-B14C-B579-8B523B747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3717" y="1656497"/>
            <a:ext cx="762000" cy="1092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C74A98-7755-BC40-9DF1-B2692EF9B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7896" y="5613952"/>
            <a:ext cx="762000" cy="9525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DD97BED-A61E-504C-8F96-ECE9FF5FA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0570" y="1656497"/>
            <a:ext cx="762000" cy="952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4665B0-54AD-2440-A744-03CF921F4B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95021" y="1647914"/>
            <a:ext cx="762000" cy="952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1545C1A-10B5-E042-AE86-9E64AF1B10C6}"/>
              </a:ext>
            </a:extLst>
          </p:cNvPr>
          <p:cNvGrpSpPr/>
          <p:nvPr/>
        </p:nvGrpSpPr>
        <p:grpSpPr>
          <a:xfrm>
            <a:off x="1092369" y="1764483"/>
            <a:ext cx="1072750" cy="876227"/>
            <a:chOff x="2471651" y="1928192"/>
            <a:chExt cx="1072750" cy="87622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77CF3E2-454A-494B-9536-CE02C377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F7B0AA-8904-0C4E-84AC-B9C0970D7442}"/>
                </a:ext>
              </a:extLst>
            </p:cNvPr>
            <p:cNvSpPr txBox="1"/>
            <p:nvPr/>
          </p:nvSpPr>
          <p:spPr>
            <a:xfrm>
              <a:off x="2471651" y="2542809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64637-2C40-E745-9357-B1AE4B0893CA}"/>
              </a:ext>
            </a:extLst>
          </p:cNvPr>
          <p:cNvCxnSpPr>
            <a:cxnSpLocks/>
          </p:cNvCxnSpPr>
          <p:nvPr/>
        </p:nvCxnSpPr>
        <p:spPr>
          <a:xfrm>
            <a:off x="1914494" y="2063474"/>
            <a:ext cx="20492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71312-2298-7542-98BC-04D41CA51BE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41783" y="2132747"/>
            <a:ext cx="13687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0E4230-3E38-174D-8C80-CEAA93ECC1B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872570" y="2124164"/>
            <a:ext cx="1422451" cy="85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98F88B-DC81-4C49-AD8C-6888D74BED80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8676021" y="2600414"/>
            <a:ext cx="0" cy="15077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0E783-E812-BA47-AF87-5A95661DC090}"/>
              </a:ext>
            </a:extLst>
          </p:cNvPr>
          <p:cNvCxnSpPr>
            <a:cxnSpLocks/>
          </p:cNvCxnSpPr>
          <p:nvPr/>
        </p:nvCxnSpPr>
        <p:spPr>
          <a:xfrm>
            <a:off x="7093464" y="4654249"/>
            <a:ext cx="9806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1909F3-A89C-7A4E-AF06-9BCDCB70EAF6}"/>
              </a:ext>
            </a:extLst>
          </p:cNvPr>
          <p:cNvSpPr txBox="1"/>
          <p:nvPr/>
        </p:nvSpPr>
        <p:spPr>
          <a:xfrm>
            <a:off x="2225134" y="1706097"/>
            <a:ext cx="142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 </a:t>
            </a:r>
            <a:r>
              <a:rPr lang="zh-CN" altLang="en-US" sz="1400" dirty="0"/>
              <a:t>批量写入数据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A1D7A6-4C42-7E45-A9CD-DAB723179E70}"/>
              </a:ext>
            </a:extLst>
          </p:cNvPr>
          <p:cNvSpPr txBox="1"/>
          <p:nvPr/>
        </p:nvSpPr>
        <p:spPr>
          <a:xfrm>
            <a:off x="4724090" y="1572766"/>
            <a:ext cx="142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 DDB stream</a:t>
            </a:r>
          </a:p>
          <a:p>
            <a:pPr algn="ctr"/>
            <a:r>
              <a:rPr lang="zh-CN" altLang="en-US" sz="1400" dirty="0"/>
              <a:t>触发</a:t>
            </a:r>
            <a:r>
              <a:rPr lang="en-US" altLang="zh-CN" sz="1400" dirty="0"/>
              <a:t>Lambda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1F44B2-FCC9-CD4F-A404-7F8724BE7A0B}"/>
              </a:ext>
            </a:extLst>
          </p:cNvPr>
          <p:cNvSpPr txBox="1"/>
          <p:nvPr/>
        </p:nvSpPr>
        <p:spPr>
          <a:xfrm>
            <a:off x="6869823" y="1755697"/>
            <a:ext cx="142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3 </a:t>
            </a:r>
            <a:r>
              <a:rPr lang="zh-CN" altLang="en-US" sz="1400" dirty="0"/>
              <a:t>批量写入数据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F0634E-2309-EB44-99B3-7D6F075EA98C}"/>
              </a:ext>
            </a:extLst>
          </p:cNvPr>
          <p:cNvSpPr txBox="1"/>
          <p:nvPr/>
        </p:nvSpPr>
        <p:spPr>
          <a:xfrm>
            <a:off x="6920895" y="4272229"/>
            <a:ext cx="142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4 </a:t>
            </a:r>
            <a:r>
              <a:rPr lang="zh-CN" altLang="en-US" sz="1400" dirty="0"/>
              <a:t>下发</a:t>
            </a:r>
            <a:r>
              <a:rPr lang="en-US" altLang="zh-CN" sz="1400" dirty="0"/>
              <a:t>COPY</a:t>
            </a:r>
            <a:r>
              <a:rPr lang="zh-CN" altLang="en-US" sz="1400" dirty="0"/>
              <a:t>命令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1F9FDC-6912-8047-80F2-0C30CB74225F}"/>
              </a:ext>
            </a:extLst>
          </p:cNvPr>
          <p:cNvSpPr/>
          <p:nvPr/>
        </p:nvSpPr>
        <p:spPr>
          <a:xfrm>
            <a:off x="5406887" y="2877226"/>
            <a:ext cx="1462936" cy="382837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879196"/>
                </a:solidFill>
              </a:rPr>
              <a:t>选择一种方式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68DA6-B75D-C34B-AD87-BD9DDD790E54}"/>
              </a:ext>
            </a:extLst>
          </p:cNvPr>
          <p:cNvSpPr txBox="1"/>
          <p:nvPr/>
        </p:nvSpPr>
        <p:spPr>
          <a:xfrm>
            <a:off x="8727380" y="3200392"/>
            <a:ext cx="142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5</a:t>
            </a:r>
            <a:r>
              <a:rPr lang="zh-CN" altLang="en-US" sz="1400" dirty="0"/>
              <a:t> </a:t>
            </a:r>
            <a:r>
              <a:rPr lang="en-US" altLang="zh-CN" sz="1400" dirty="0"/>
              <a:t>Redshift</a:t>
            </a:r>
            <a:r>
              <a:rPr lang="zh-CN" altLang="en-US" sz="1400" dirty="0"/>
              <a:t>从</a:t>
            </a:r>
            <a:r>
              <a:rPr lang="en-US" altLang="zh-CN" sz="1400" dirty="0"/>
              <a:t>S3</a:t>
            </a:r>
            <a:r>
              <a:rPr lang="zh-CN" altLang="en-US" sz="1400" dirty="0"/>
              <a:t> </a:t>
            </a:r>
            <a:r>
              <a:rPr lang="en-US" altLang="zh-CN" sz="1400" dirty="0"/>
              <a:t>COPY</a:t>
            </a:r>
            <a:r>
              <a:rPr lang="zh-CN" altLang="en-US" sz="1400" dirty="0"/>
              <a:t> 数据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320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</cp:revision>
  <dcterms:created xsi:type="dcterms:W3CDTF">2019-01-02T07:26:35Z</dcterms:created>
  <dcterms:modified xsi:type="dcterms:W3CDTF">2019-01-02T07:35:43Z</dcterms:modified>
  <cp:category/>
</cp:coreProperties>
</file>