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Motivation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Definition</a:t>
            </a:r>
          </a:p>
          <a:p>
            <a:pPr marL="457200" lvl="0" indent="-298450">
              <a:spcBef>
                <a:spcPts val="0"/>
              </a:spcBef>
              <a:buSzPts val="1100"/>
              <a:buAutoNum type="arabicPeriod"/>
            </a:pPr>
            <a:r>
              <a:rPr lang="zh-TW"/>
              <a:t>Dataset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Sentence Representation</a:t>
            </a:r>
          </a:p>
          <a:p>
            <a:pPr marL="457200" lvl="0" indent="-298450">
              <a:spcBef>
                <a:spcPts val="0"/>
              </a:spcBef>
              <a:buSzPts val="1100"/>
              <a:buAutoNum type="arabicPeriod"/>
            </a:pPr>
            <a:r>
              <a:rPr lang="zh-TW"/>
              <a:t>CNN structure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Training Size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Performance</a:t>
            </a:r>
          </a:p>
          <a:p>
            <a:pPr marL="457200" lvl="0" indent="-298450" rtl="0">
              <a:spcBef>
                <a:spcPts val="0"/>
              </a:spcBef>
              <a:buSzPts val="1100"/>
              <a:buAutoNum type="arabicPeriod"/>
            </a:pPr>
            <a:r>
              <a:rPr lang="zh-TW"/>
              <a:t>The distribution of the data set is too easy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891903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857470"/>
            <a:ext cx="5275772" cy="3201724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775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4153444"/>
            <a:ext cx="5275772" cy="529766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5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4735830"/>
            <a:ext cx="1197467" cy="273844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4735830"/>
            <a:ext cx="3842012" cy="273844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062162"/>
            <a:ext cx="305991" cy="27384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580391" y="942975"/>
            <a:ext cx="0" cy="420052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480060"/>
            <a:ext cx="4686299" cy="4188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072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482198"/>
            <a:ext cx="1835003" cy="350858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2199"/>
            <a:ext cx="5303009" cy="35085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4445349"/>
            <a:ext cx="2861142" cy="273844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4736962"/>
            <a:ext cx="286114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4205694"/>
            <a:ext cx="305991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1" y="4649798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6749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4280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8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8838008" y="1045311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1928792"/>
            <a:ext cx="6222491" cy="246461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775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045311"/>
            <a:ext cx="6301072" cy="614363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5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4735830"/>
            <a:ext cx="1197467" cy="273844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4735830"/>
            <a:ext cx="4860170" cy="273844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215570"/>
            <a:ext cx="305991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4633625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2624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405471"/>
            <a:ext cx="4686300" cy="18667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2784350"/>
            <a:ext cx="4686300" cy="18616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277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8338"/>
            <a:ext cx="2873502" cy="37170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18549"/>
            <a:ext cx="4684014" cy="6858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145003"/>
            <a:ext cx="4684014" cy="1316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2775620"/>
            <a:ext cx="4686300" cy="685800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3502074"/>
            <a:ext cx="4684014" cy="1316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095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61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55484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6609"/>
            <a:ext cx="2879082" cy="1440767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23110"/>
            <a:ext cx="4686300" cy="4216983"/>
          </a:xfrm>
        </p:spPr>
        <p:txBody>
          <a:bodyPr/>
          <a:lstStyle>
            <a:lvl1pPr>
              <a:lnSpc>
                <a:spcPct val="112000"/>
              </a:lnSpc>
              <a:defRPr sz="1500"/>
            </a:lvl1pPr>
            <a:lvl2pPr>
              <a:lnSpc>
                <a:spcPct val="112000"/>
              </a:lnSpc>
              <a:defRPr sz="1350"/>
            </a:lvl2pPr>
            <a:lvl3pPr>
              <a:lnSpc>
                <a:spcPct val="112000"/>
              </a:lnSpc>
              <a:defRPr sz="1200"/>
            </a:lvl3pPr>
            <a:lvl4pPr>
              <a:lnSpc>
                <a:spcPct val="112000"/>
              </a:lnSpc>
              <a:defRPr sz="1050"/>
            </a:lvl4pPr>
            <a:lvl5pPr>
              <a:lnSpc>
                <a:spcPct val="112000"/>
              </a:lnSpc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966134"/>
            <a:ext cx="2879082" cy="2429653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1924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417946"/>
            <a:ext cx="2880360" cy="143942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214" y="1966134"/>
            <a:ext cx="2880360" cy="2427732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771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419759"/>
            <a:ext cx="2875430" cy="371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26800"/>
            <a:ext cx="4686299" cy="424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4447545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12/06/17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4735830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8008" y="4205694"/>
            <a:ext cx="3059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4649798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4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75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5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14350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3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57250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00150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0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43050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85950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22885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571750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91465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16685" y="857470"/>
            <a:ext cx="6271688" cy="320172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29. Sentence Classification for News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16685" y="4153444"/>
            <a:ext cx="5874738" cy="52976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Chien-Wei Lin(chienwli), I-An Huang(huangian), Hung-Wei Wu(hungwei)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5"/>
    </mc:Choice>
    <mc:Fallback xmlns="">
      <p:transition spd="slow" advTm="78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Project Description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titles, though consisting of short sentences, provide rich information of the semantic content in a concise way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titles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various sources of data, classify them into predefined news categories such as sports, politics, or technology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News Aggregator Data 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Methodology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count of words v.s. w2v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(CNN)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on multiple windows with different length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over time as the down sample strategy to handle different length of the affine output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Dropout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125" y="2707758"/>
            <a:ext cx="4636869" cy="1655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Result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in dataset: 888M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words is better than w2v in simple model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w2v has better performace on CNN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might be too simple for the task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new datasets</a:t>
            </a:r>
          </a:p>
        </p:txBody>
      </p:sp>
      <p:pic>
        <p:nvPicPr>
          <p:cNvPr id="75" name="Shape 7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07" y="2006008"/>
            <a:ext cx="4260300" cy="240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198</TotalTime>
  <Words>850</Words>
  <Application>Microsoft Office PowerPoint</Application>
  <PresentationFormat>On-screen Show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Century Schoolbook</vt:lpstr>
      <vt:lpstr>Corbel</vt:lpstr>
      <vt:lpstr>Times New Roman</vt:lpstr>
      <vt:lpstr>Headlines</vt:lpstr>
      <vt:lpstr>29. Sentence Classification for News</vt:lpstr>
      <vt:lpstr>Project Description</vt:lpstr>
      <vt:lpstr>Methodology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29. Sentence Classification for News</dc:title>
  <dc:creator>wayne</dc:creator>
  <cp:lastModifiedBy>wayne1199111810@yahoo.com.tw</cp:lastModifiedBy>
  <cp:revision>8</cp:revision>
  <dcterms:modified xsi:type="dcterms:W3CDTF">2017-12-06T21:19:11Z</dcterms:modified>
</cp:coreProperties>
</file>