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</p:sldIdLst>
  <p:sldSz cx="9144000" cy="5143500" type="screen16x9"/>
  <p:notesSz cx="6858000" cy="9144000"/>
  <p:embeddedFontLst>
    <p:embeddedFont>
      <p:font typeface="PT Sans Narrow" panose="02020500000000000000" charset="0"/>
      <p:regular r:id="rId14"/>
      <p:bold r:id="rId15"/>
    </p:embeddedFont>
    <p:embeddedFont>
      <p:font typeface="Open Sans" panose="02020500000000000000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01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7204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722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6633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6804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225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4561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80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175475" y="2571739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Introduction to Computer Networking</a:t>
            </a:r>
            <a:endParaRPr sz="4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Final Project</a:t>
            </a:r>
            <a:br>
              <a:rPr lang="zh-TW" sz="4000"/>
            </a:br>
            <a:endParaRPr sz="4000"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1144650" y="2886050"/>
            <a:ext cx="6854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/>
              <a:t>電機三 吳倉</a:t>
            </a:r>
            <a:r>
              <a:rPr lang="zh-TW" sz="1800" dirty="0" smtClean="0"/>
              <a:t>永</a:t>
            </a:r>
            <a:r>
              <a:rPr lang="en-US" altLang="zh-TW" sz="1800" dirty="0" smtClean="0"/>
              <a:t> </a:t>
            </a:r>
            <a:r>
              <a:rPr lang="zh-TW" sz="1800" dirty="0" smtClean="0"/>
              <a:t>黃平瑋 </a:t>
            </a:r>
            <a:r>
              <a:rPr lang="zh-TW" sz="1800" dirty="0"/>
              <a:t>張問寬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Achievement</a:t>
            </a: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 smtClean="0"/>
              <a:t>Problem Encountered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altLang="zh-TW" dirty="0" smtClean="0"/>
              <a:t>Streaming via HTML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altLang="zh-TW" dirty="0" smtClean="0"/>
              <a:t>Multi-threading</a:t>
            </a:r>
            <a:endParaRPr lang="en-US" altLang="zh-TW" dirty="0" smtClean="0"/>
          </a:p>
        </p:txBody>
      </p:sp>
      <p:pic>
        <p:nvPicPr>
          <p:cNvPr id="5122" name="Picture 2" descr="https://lh6.googleusercontent.com/jZXLCnXj-RbCK4-KTRfI_MBAw4nP5-J5bq_i6OrHc-Ynv-xKhLmBXPL4RAnKTgpYP54nOWBIAdNW1-R9VW1GMvi16uGDhgibUtNzqUzTG36IFW6h4Tw3mbeDcNHp8pmfFadbqze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157" y="1530927"/>
            <a:ext cx="2785374" cy="43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Future Work</a:t>
            </a: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 smtClean="0"/>
              <a:t>Add More Features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altLang="zh-TW" dirty="0" smtClean="0"/>
              <a:t>Filter on Stream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altLang="zh-TW" dirty="0" smtClean="0"/>
              <a:t>Chatting Room </a:t>
            </a:r>
          </a:p>
        </p:txBody>
      </p:sp>
    </p:spTree>
    <p:extLst>
      <p:ext uri="{BB962C8B-B14F-4D97-AF65-F5344CB8AC3E}">
        <p14:creationId xmlns:p14="http://schemas.microsoft.com/office/powerpoint/2010/main" val="89522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Introduction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Interface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Features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Achievement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Implementation of Frontend &amp; </a:t>
            </a:r>
            <a:r>
              <a:rPr lang="zh-TW" dirty="0" smtClean="0"/>
              <a:t>Backend</a:t>
            </a:r>
            <a:endParaRPr lang="en-US" altLang="zh-TW" dirty="0" smtClean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 smtClean="0"/>
              <a:t>Problems Encountered and Solution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Future Work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Interface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Screen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Donate &amp; Quality Setting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Mode Setting</a:t>
            </a:r>
            <a:endParaRPr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t="12752" r="18819" b="1642"/>
          <a:stretch/>
        </p:blipFill>
        <p:spPr>
          <a:xfrm>
            <a:off x="4121754" y="445025"/>
            <a:ext cx="4710546" cy="2794054"/>
          </a:xfrm>
          <a:prstGeom prst="rect">
            <a:avLst/>
          </a:prstGeom>
        </p:spPr>
      </p:pic>
      <p:sp>
        <p:nvSpPr>
          <p:cNvPr id="4" name="橢圓 3"/>
          <p:cNvSpPr/>
          <p:nvPr/>
        </p:nvSpPr>
        <p:spPr>
          <a:xfrm>
            <a:off x="4454236" y="1458770"/>
            <a:ext cx="2798618" cy="1780309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983208" y="218788"/>
            <a:ext cx="2729319" cy="8133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7481456" y="1842052"/>
            <a:ext cx="1440872" cy="1510927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Introduction</a:t>
            </a: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 smtClean="0"/>
              <a:t>Features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smtClean="0"/>
              <a:t>Automatic Bandwidth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n-US" dirty="0"/>
              <a:t> </a:t>
            </a:r>
            <a:r>
              <a:rPr lang="en-US" dirty="0" smtClean="0"/>
              <a:t>      Adjustment</a:t>
            </a:r>
          </a:p>
        </p:txBody>
      </p:sp>
      <p:pic>
        <p:nvPicPr>
          <p:cNvPr id="1026" name="Picture 2" descr="ãuser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994" y="326750"/>
            <a:ext cx="1702941" cy="170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high quality iconãçåçæå°çµ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067" y="2427623"/>
            <a:ext cx="1694006" cy="169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向上箭號 1"/>
          <p:cNvSpPr/>
          <p:nvPr/>
        </p:nvSpPr>
        <p:spPr>
          <a:xfrm>
            <a:off x="5279550" y="2032769"/>
            <a:ext cx="525827" cy="6165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30" name="Picture 6" descr="ãuserã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504" y="-12064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ãuserã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883" y="-11343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5105098" y="2914637"/>
            <a:ext cx="517972" cy="76944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altLang="zh-TW" sz="4400" b="1" dirty="0" smtClean="0">
                <a:solidFill>
                  <a:schemeClr val="bg1"/>
                </a:solidFill>
              </a:rPr>
              <a:t>L</a:t>
            </a:r>
            <a:endParaRPr lang="zh-TW" altLang="en-US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Introduction</a:t>
            </a: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 smtClean="0"/>
              <a:t>Features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smtClean="0"/>
              <a:t>Automatic Bandwidth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n-US" dirty="0"/>
              <a:t> </a:t>
            </a:r>
            <a:r>
              <a:rPr lang="en-US" dirty="0" smtClean="0"/>
              <a:t>       Adjustment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altLang="zh-TW" dirty="0" smtClean="0"/>
              <a:t>Motion Detection</a:t>
            </a:r>
            <a:endParaRPr lang="en-US" altLang="zh-TW" dirty="0"/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en-US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5352762" y="2622236"/>
            <a:ext cx="1694006" cy="1694006"/>
            <a:chOff x="4776067" y="2427623"/>
            <a:chExt cx="1694006" cy="1694006"/>
          </a:xfrm>
        </p:grpSpPr>
        <p:pic>
          <p:nvPicPr>
            <p:cNvPr id="10" name="Picture 4" descr="ãhigh quality iconãçåçæå°çµæ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6067" y="2427623"/>
              <a:ext cx="1694006" cy="1694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文字方塊 10"/>
            <p:cNvSpPr txBox="1"/>
            <p:nvPr/>
          </p:nvSpPr>
          <p:spPr>
            <a:xfrm>
              <a:off x="5105098" y="2914637"/>
              <a:ext cx="517972" cy="769441"/>
            </a:xfrm>
            <a:prstGeom prst="rect">
              <a:avLst/>
            </a:prstGeom>
            <a:solidFill>
              <a:srgbClr val="000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4400" b="1" dirty="0" smtClean="0">
                  <a:solidFill>
                    <a:schemeClr val="bg1"/>
                  </a:solidFill>
                </a:rPr>
                <a:t>L</a:t>
              </a:r>
              <a:endParaRPr lang="zh-TW" altLang="en-US" sz="4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52" name="Picture 4" descr="ãlie on the bed iconãçåçæå°çµ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762" y="293375"/>
            <a:ext cx="2085354" cy="208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向上箭號 14"/>
          <p:cNvSpPr/>
          <p:nvPr/>
        </p:nvSpPr>
        <p:spPr>
          <a:xfrm rot="10800000">
            <a:off x="5925481" y="2127510"/>
            <a:ext cx="525827" cy="6165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6" name="Picture 8" descr="ãdancing iconã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876" y="-7256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群組 8"/>
          <p:cNvGrpSpPr/>
          <p:nvPr/>
        </p:nvGrpSpPr>
        <p:grpSpPr>
          <a:xfrm>
            <a:off x="4250531" y="2435679"/>
            <a:ext cx="3166138" cy="2557256"/>
            <a:chOff x="4321969" y="2493375"/>
            <a:chExt cx="3166138" cy="2557256"/>
          </a:xfrm>
        </p:grpSpPr>
        <p:sp>
          <p:nvSpPr>
            <p:cNvPr id="6" name="文字方塊 5"/>
            <p:cNvSpPr txBox="1"/>
            <p:nvPr/>
          </p:nvSpPr>
          <p:spPr>
            <a:xfrm>
              <a:off x="4321969" y="2857937"/>
              <a:ext cx="2756680" cy="21926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TW" altLang="en-US"/>
            </a:p>
          </p:txBody>
        </p:sp>
        <p:pic>
          <p:nvPicPr>
            <p:cNvPr id="2058" name="Picture 10" descr="ãHQ iconãçåçæå°çµæ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0513" y="2493375"/>
              <a:ext cx="2337594" cy="2337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2878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Achievement</a:t>
            </a: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 smtClean="0"/>
              <a:t>Frontend Implementation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altLang="zh-TW" dirty="0" smtClean="0"/>
              <a:t>HTML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altLang="zh-TW" dirty="0" smtClean="0"/>
              <a:t>CSS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altLang="zh-TW" dirty="0" err="1" smtClean="0"/>
              <a:t>Javascript</a:t>
            </a:r>
            <a:endParaRPr lang="en-US" altLang="zh-TW" dirty="0" smtClean="0"/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en-US" dirty="0" smtClean="0"/>
          </a:p>
        </p:txBody>
      </p:sp>
      <p:pic>
        <p:nvPicPr>
          <p:cNvPr id="3076" name="Picture 4" descr="https://lh3.googleusercontent.com/dmhA0mvTYOPCiIt5zpSE6ENbu45jgig8VS_6RzBhZZfJS_MMcp95twqXIocRmQZrMNmVV1J9YoM04X_0aAutDfWrbRyJwZgwgn146M-lSTWcA2GXt-6LWSqeOLpjK_CseZuXAoY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066" y="1650417"/>
            <a:ext cx="43053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51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Achievement</a:t>
            </a: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 smtClean="0"/>
              <a:t>Backend Implementation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altLang="zh-TW" dirty="0" smtClean="0"/>
              <a:t>Server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en-US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656" y="213222"/>
            <a:ext cx="4530708" cy="3153433"/>
          </a:xfrm>
          <a:prstGeom prst="rect">
            <a:avLst/>
          </a:prstGeom>
        </p:spPr>
      </p:pic>
      <p:pic>
        <p:nvPicPr>
          <p:cNvPr id="6146" name="Picture 2" descr="https://lh6.googleusercontent.com/bBUUSxsJtDGuuixdCDQvsUBG6m2YcR14WBAxVjuVWnIpkH_jdwXf5YcbOtHeC8dBH0Y01BBRDAkKew_9aW-QMg0rw6R3OWtChft4EgjokwtLgSsI3EZ7zVp6reyMxXwY6HY1FIN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732662"/>
            <a:ext cx="5438775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docs.google.com/drawings/d/s7wv8OnEahKHYS3d4I4pSEw/image?w=465&amp;h=220&amp;rev=17&amp;ac=1&amp;parent=1CuKMhCQrS4CSLtpXJCfJT8qyd2XjhwrKbHhQ01eW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084" y="1869924"/>
            <a:ext cx="4429125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19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Achievement</a:t>
            </a: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 smtClean="0"/>
              <a:t>Backend Implementation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altLang="zh-TW" dirty="0" smtClean="0"/>
              <a:t>Server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altLang="zh-TW" dirty="0" err="1" smtClean="0"/>
              <a:t>ClientHandler</a:t>
            </a:r>
            <a:r>
              <a:rPr lang="en-US" altLang="zh-TW" dirty="0" smtClean="0"/>
              <a:t> </a:t>
            </a:r>
            <a:endParaRPr lang="en-US" altLang="zh-TW" dirty="0" smtClean="0"/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en-US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656" y="213222"/>
            <a:ext cx="4530708" cy="3153433"/>
          </a:xfrm>
          <a:prstGeom prst="rect">
            <a:avLst/>
          </a:prstGeom>
        </p:spPr>
      </p:pic>
      <p:pic>
        <p:nvPicPr>
          <p:cNvPr id="7170" name="Picture 2" descr="https://lh6.googleusercontent.com/YHQq5lp60l3Qp6cjfCzKkj8PQGMYPEgh8BpawlBPE_3u1zpMQep4cE_OertQCXJ9xjFLzJdCRUbt_e3DST6yMxiBng4lCLU1slPm3Cs68rIywp7yZ1iuLUOTs55izVmhqC_mrKp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18998"/>
            <a:ext cx="3267768" cy="149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h4.googleusercontent.com/XkgylVZiRfnONwSzqz94L-Iax5oStPVRpGVxqcL8kqQZxnGaHaDJyLi9XSvWZn6MjhZI85r8hgKyeAgLmQJoaPywKrDEf1Sk7h3O8fqNKF17sYzZEHJ3PKtS7esdbtMJPzPgtpg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611" y="2377540"/>
            <a:ext cx="7118061" cy="47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lh6.googleusercontent.com/SmcWpgCvmfRkeE5VpKf00T7mwegqIMDv44yempOFPK2kgPyAXbSfiMlWMv2pyPJnfivKA-ZdBlKjXZzckJpR3pPIDVKTPUo5B1Mxhp3qA2zr4F7B9_9A76Op7Ragy0EisjARLxC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102" y="2903790"/>
            <a:ext cx="58483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ttps://lh6.googleusercontent.com/jLodD_fqOuSlHYGVQyd2tANxrTC73GDjhGuAhSc46ATEiRK4_jyFsYTjUHQ7nFRrUAV64TPOVYIBOJtyhBV9ExjIg3bhfpW5XfoGQYPnztkzVO-j_iQZO20jx7LLZcNMZqGg4wt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793" y="3961716"/>
            <a:ext cx="52578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12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Achievement</a:t>
            </a: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 smtClean="0"/>
              <a:t>Backend Implementation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altLang="zh-TW" dirty="0" smtClean="0"/>
              <a:t>Server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altLang="zh-TW" dirty="0" err="1" smtClean="0"/>
              <a:t>ClientHandler</a:t>
            </a:r>
            <a:r>
              <a:rPr lang="en-US" altLang="zh-TW" dirty="0" smtClean="0"/>
              <a:t>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altLang="zh-TW" dirty="0" smtClean="0"/>
              <a:t>Multi-threading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en-US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656" y="213222"/>
            <a:ext cx="4530708" cy="3153433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4378656" y="2369127"/>
            <a:ext cx="1537235" cy="997528"/>
          </a:xfrm>
          <a:prstGeom prst="ellips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5836860" y="2670064"/>
            <a:ext cx="1537235" cy="997528"/>
          </a:xfrm>
          <a:prstGeom prst="ellips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295065" y="2521527"/>
            <a:ext cx="1537235" cy="997528"/>
          </a:xfrm>
          <a:prstGeom prst="ellips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06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94</Words>
  <Application>Microsoft Office PowerPoint</Application>
  <PresentationFormat>如螢幕大小 (16:9)</PresentationFormat>
  <Paragraphs>52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PT Sans Narrow</vt:lpstr>
      <vt:lpstr>Open Sans</vt:lpstr>
      <vt:lpstr>新細明體</vt:lpstr>
      <vt:lpstr>Tropic</vt:lpstr>
      <vt:lpstr>Introduction to Computer Networking Final Project </vt:lpstr>
      <vt:lpstr>Outline</vt:lpstr>
      <vt:lpstr>Introduction</vt:lpstr>
      <vt:lpstr>Introduction</vt:lpstr>
      <vt:lpstr>Introduction</vt:lpstr>
      <vt:lpstr>Achievement</vt:lpstr>
      <vt:lpstr>Achievement</vt:lpstr>
      <vt:lpstr>Achievement</vt:lpstr>
      <vt:lpstr>Achievement</vt:lpstr>
      <vt:lpstr>Achievement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Networking Final Project </dc:title>
  <dc:creator>C.W.K</dc:creator>
  <cp:lastModifiedBy>張問寬</cp:lastModifiedBy>
  <cp:revision>18</cp:revision>
  <dcterms:modified xsi:type="dcterms:W3CDTF">2018-07-03T00:43:00Z</dcterms:modified>
</cp:coreProperties>
</file>