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0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4130-3E08-4651-9BF0-AC3C2E8B3C2F}" type="datetimeFigureOut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4F61-8C88-4220-8B0E-AEF064DB3D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13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4130-3E08-4651-9BF0-AC3C2E8B3C2F}" type="datetimeFigureOut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4F61-8C88-4220-8B0E-AEF064DB3D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2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4130-3E08-4651-9BF0-AC3C2E8B3C2F}" type="datetimeFigureOut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4F61-8C88-4220-8B0E-AEF064DB3D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406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4130-3E08-4651-9BF0-AC3C2E8B3C2F}" type="datetimeFigureOut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4F61-8C88-4220-8B0E-AEF064DB3D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55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4130-3E08-4651-9BF0-AC3C2E8B3C2F}" type="datetimeFigureOut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4F61-8C88-4220-8B0E-AEF064DB3D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47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4130-3E08-4651-9BF0-AC3C2E8B3C2F}" type="datetimeFigureOut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4F61-8C88-4220-8B0E-AEF064DB3D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733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4130-3E08-4651-9BF0-AC3C2E8B3C2F}" type="datetimeFigureOut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4F61-8C88-4220-8B0E-AEF064DB3D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93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4130-3E08-4651-9BF0-AC3C2E8B3C2F}" type="datetimeFigureOut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4F61-8C88-4220-8B0E-AEF064DB3D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31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4130-3E08-4651-9BF0-AC3C2E8B3C2F}" type="datetimeFigureOut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4F61-8C88-4220-8B0E-AEF064DB3D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519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4130-3E08-4651-9BF0-AC3C2E8B3C2F}" type="datetimeFigureOut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4F61-8C88-4220-8B0E-AEF064DB3D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98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4130-3E08-4651-9BF0-AC3C2E8B3C2F}" type="datetimeFigureOut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4F61-8C88-4220-8B0E-AEF064DB3D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6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24130-3E08-4651-9BF0-AC3C2E8B3C2F}" type="datetimeFigureOut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74F61-8C88-4220-8B0E-AEF064DB3D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57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701800" y="1473200"/>
            <a:ext cx="1587500" cy="1409700"/>
          </a:xfrm>
          <a:custGeom>
            <a:avLst/>
            <a:gdLst>
              <a:gd name="connsiteX0" fmla="*/ 0 w 1587500"/>
              <a:gd name="connsiteY0" fmla="*/ 635000 h 1409700"/>
              <a:gd name="connsiteX1" fmla="*/ 457200 w 1587500"/>
              <a:gd name="connsiteY1" fmla="*/ 0 h 1409700"/>
              <a:gd name="connsiteX2" fmla="*/ 1587500 w 1587500"/>
              <a:gd name="connsiteY2" fmla="*/ 1409700 h 1409700"/>
              <a:gd name="connsiteX3" fmla="*/ 50800 w 1587500"/>
              <a:gd name="connsiteY3" fmla="*/ 1003300 h 1409700"/>
              <a:gd name="connsiteX4" fmla="*/ 0 w 1587500"/>
              <a:gd name="connsiteY4" fmla="*/ 63500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0" h="1409700">
                <a:moveTo>
                  <a:pt x="0" y="635000"/>
                </a:moveTo>
                <a:lnTo>
                  <a:pt x="457200" y="0"/>
                </a:lnTo>
                <a:lnTo>
                  <a:pt x="1587500" y="1409700"/>
                </a:lnTo>
                <a:lnTo>
                  <a:pt x="50800" y="1003300"/>
                </a:lnTo>
                <a:lnTo>
                  <a:pt x="0" y="63500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Freeform 4"/>
          <p:cNvSpPr/>
          <p:nvPr/>
        </p:nvSpPr>
        <p:spPr>
          <a:xfrm>
            <a:off x="3556000" y="1587500"/>
            <a:ext cx="1562100" cy="1244600"/>
          </a:xfrm>
          <a:custGeom>
            <a:avLst/>
            <a:gdLst>
              <a:gd name="connsiteX0" fmla="*/ 0 w 1562100"/>
              <a:gd name="connsiteY0" fmla="*/ 1244600 h 1244600"/>
              <a:gd name="connsiteX1" fmla="*/ 647700 w 1562100"/>
              <a:gd name="connsiteY1" fmla="*/ 0 h 1244600"/>
              <a:gd name="connsiteX2" fmla="*/ 1562100 w 1562100"/>
              <a:gd name="connsiteY2" fmla="*/ 1143000 h 1244600"/>
              <a:gd name="connsiteX3" fmla="*/ 825500 w 1562100"/>
              <a:gd name="connsiteY3" fmla="*/ 838200 h 1244600"/>
              <a:gd name="connsiteX4" fmla="*/ 0 w 1562100"/>
              <a:gd name="connsiteY4" fmla="*/ 124460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100" h="1244600">
                <a:moveTo>
                  <a:pt x="0" y="1244600"/>
                </a:moveTo>
                <a:lnTo>
                  <a:pt x="647700" y="0"/>
                </a:lnTo>
                <a:lnTo>
                  <a:pt x="1562100" y="1143000"/>
                </a:lnTo>
                <a:lnTo>
                  <a:pt x="825500" y="838200"/>
                </a:lnTo>
                <a:lnTo>
                  <a:pt x="0" y="124460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Freeform 5"/>
          <p:cNvSpPr/>
          <p:nvPr/>
        </p:nvSpPr>
        <p:spPr>
          <a:xfrm>
            <a:off x="5384800" y="1587500"/>
            <a:ext cx="1447800" cy="1130300"/>
          </a:xfrm>
          <a:custGeom>
            <a:avLst/>
            <a:gdLst>
              <a:gd name="connsiteX0" fmla="*/ 1447800 w 1447800"/>
              <a:gd name="connsiteY0" fmla="*/ 0 h 1130300"/>
              <a:gd name="connsiteX1" fmla="*/ 0 w 1447800"/>
              <a:gd name="connsiteY1" fmla="*/ 0 h 1130300"/>
              <a:gd name="connsiteX2" fmla="*/ 800100 w 1447800"/>
              <a:gd name="connsiteY2" fmla="*/ 1130300 h 1130300"/>
              <a:gd name="connsiteX3" fmla="*/ 1447800 w 1447800"/>
              <a:gd name="connsiteY3" fmla="*/ 0 h 113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1130300">
                <a:moveTo>
                  <a:pt x="1447800" y="0"/>
                </a:moveTo>
                <a:lnTo>
                  <a:pt x="0" y="0"/>
                </a:lnTo>
                <a:lnTo>
                  <a:pt x="800100" y="1130300"/>
                </a:lnTo>
                <a:lnTo>
                  <a:pt x="144780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5384800" y="1536700"/>
            <a:ext cx="114300" cy="127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Oval 7"/>
          <p:cNvSpPr/>
          <p:nvPr/>
        </p:nvSpPr>
        <p:spPr>
          <a:xfrm>
            <a:off x="6089650" y="1536700"/>
            <a:ext cx="114300" cy="127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Oval 8"/>
          <p:cNvSpPr/>
          <p:nvPr/>
        </p:nvSpPr>
        <p:spPr>
          <a:xfrm>
            <a:off x="6769100" y="1536700"/>
            <a:ext cx="114300" cy="127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Oval 9"/>
          <p:cNvSpPr/>
          <p:nvPr/>
        </p:nvSpPr>
        <p:spPr>
          <a:xfrm>
            <a:off x="6165850" y="2654300"/>
            <a:ext cx="114300" cy="127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Oval 10"/>
          <p:cNvSpPr/>
          <p:nvPr/>
        </p:nvSpPr>
        <p:spPr>
          <a:xfrm>
            <a:off x="2616200" y="2051050"/>
            <a:ext cx="114300" cy="127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Oval 11"/>
          <p:cNvSpPr/>
          <p:nvPr/>
        </p:nvSpPr>
        <p:spPr>
          <a:xfrm>
            <a:off x="4013200" y="2527300"/>
            <a:ext cx="114300" cy="127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Oval 12"/>
          <p:cNvSpPr/>
          <p:nvPr/>
        </p:nvSpPr>
        <p:spPr>
          <a:xfrm>
            <a:off x="1651000" y="2209800"/>
            <a:ext cx="114300" cy="127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694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9245" y="428978"/>
            <a:ext cx="2664177" cy="223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4131734" y="428978"/>
            <a:ext cx="2664177" cy="2235200"/>
            <a:chOff x="4131734" y="428978"/>
            <a:chExt cx="2664177" cy="2235200"/>
          </a:xfrm>
        </p:grpSpPr>
        <p:sp>
          <p:nvSpPr>
            <p:cNvPr id="4" name="Rectangle 3"/>
            <p:cNvSpPr/>
            <p:nvPr/>
          </p:nvSpPr>
          <p:spPr>
            <a:xfrm>
              <a:off x="4131734" y="428978"/>
              <a:ext cx="2664177" cy="2235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" name="Straight Connector 5"/>
            <p:cNvCxnSpPr>
              <a:stCxn id="4" idx="0"/>
              <a:endCxn id="4" idx="2"/>
            </p:cNvCxnSpPr>
            <p:nvPr/>
          </p:nvCxnSpPr>
          <p:spPr>
            <a:xfrm>
              <a:off x="5463823" y="428978"/>
              <a:ext cx="0" cy="223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4" idx="1"/>
              <a:endCxn id="4" idx="3"/>
            </p:cNvCxnSpPr>
            <p:nvPr/>
          </p:nvCxnSpPr>
          <p:spPr>
            <a:xfrm>
              <a:off x="4131734" y="1546578"/>
              <a:ext cx="26641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394223" y="428978"/>
            <a:ext cx="2664177" cy="2235200"/>
            <a:chOff x="7394223" y="428978"/>
            <a:chExt cx="2664177" cy="2235200"/>
          </a:xfrm>
        </p:grpSpPr>
        <p:grpSp>
          <p:nvGrpSpPr>
            <p:cNvPr id="10" name="Group 9"/>
            <p:cNvGrpSpPr/>
            <p:nvPr/>
          </p:nvGrpSpPr>
          <p:grpSpPr>
            <a:xfrm>
              <a:off x="7394223" y="428978"/>
              <a:ext cx="2664177" cy="2235200"/>
              <a:chOff x="4131734" y="428978"/>
              <a:chExt cx="2664177" cy="22352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131734" y="428978"/>
                <a:ext cx="2664177" cy="2235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" name="Straight Connector 11"/>
              <p:cNvCxnSpPr>
                <a:stCxn id="11" idx="0"/>
                <a:endCxn id="11" idx="2"/>
              </p:cNvCxnSpPr>
              <p:nvPr/>
            </p:nvCxnSpPr>
            <p:spPr>
              <a:xfrm>
                <a:off x="5463823" y="428978"/>
                <a:ext cx="0" cy="2235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11" idx="1"/>
                <a:endCxn id="11" idx="3"/>
              </p:cNvCxnSpPr>
              <p:nvPr/>
            </p:nvCxnSpPr>
            <p:spPr>
              <a:xfrm>
                <a:off x="4131734" y="1546578"/>
                <a:ext cx="266417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/>
            <p:cNvCxnSpPr/>
            <p:nvPr/>
          </p:nvCxnSpPr>
          <p:spPr>
            <a:xfrm>
              <a:off x="8048978" y="428978"/>
              <a:ext cx="0" cy="223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9364134" y="428978"/>
              <a:ext cx="0" cy="223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394223" y="982133"/>
              <a:ext cx="26641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394223" y="2127955"/>
              <a:ext cx="26641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1897267" y="2664177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1X1</a:t>
            </a:r>
            <a:endParaRPr lang="zh-TW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159756" y="2668979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2X2</a:t>
            </a:r>
            <a:endParaRPr lang="zh-TW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526048" y="2664177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4X4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5335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guest123</dc:creator>
  <cp:lastModifiedBy>guest123</cp:lastModifiedBy>
  <cp:revision>2</cp:revision>
  <dcterms:created xsi:type="dcterms:W3CDTF">2018-10-08T01:10:17Z</dcterms:created>
  <dcterms:modified xsi:type="dcterms:W3CDTF">2018-10-26T08:23:14Z</dcterms:modified>
</cp:coreProperties>
</file>