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1" r:id="rId6"/>
    <p:sldId id="262" r:id="rId7"/>
    <p:sldId id="272" r:id="rId8"/>
    <p:sldId id="260" r:id="rId9"/>
    <p:sldId id="269" r:id="rId10"/>
    <p:sldId id="271" r:id="rId11"/>
    <p:sldId id="270" r:id="rId12"/>
    <p:sldId id="263" r:id="rId13"/>
    <p:sldId id="265" r:id="rId14"/>
    <p:sldId id="267" r:id="rId15"/>
    <p:sldId id="266" r:id="rId16"/>
    <p:sldId id="264"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08F27-F6F9-4BA0-8900-7125F80321D1}" v="1488" dt="2020-05-30T17:18:07.315"/>
    <p1510:client id="{1CEE4B63-4C28-4D18-8FD7-49D5FF0B7117}" v="927" dt="2020-05-30T18:06:25.768"/>
    <p1510:client id="{2DDA7156-5547-436D-AD8A-C1BE126BDDBD}" v="347" dt="2020-05-30T15:00:45.859"/>
    <p1510:client id="{39753A9C-9F37-4D32-A4CD-5D8171FAC0F4}" v="51" dt="2020-05-30T16:36:37.646"/>
    <p1510:client id="{48360ED7-5F31-49B5-9F34-E3DE57784BDC}" v="1336" dt="2020-05-30T15:42:50.144"/>
    <p1510:client id="{5978A814-EFD1-4DC7-A4F3-A7C85477FCAF}" v="13" dt="2020-05-30T14:56:10.329"/>
    <p1510:client id="{C1EC375F-A0E9-4D83-A162-7CCF34EDB89D}" v="72" dt="2020-05-30T16:51:31.790"/>
    <p1510:client id="{E23E61BD-B4B5-44D8-BF12-D82607415F05}" v="419" dt="2020-05-30T17:11:41.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來賓使用者" providerId="Windows Live" clId="Web-{39753A9C-9F37-4D32-A4CD-5D8171FAC0F4}"/>
    <pc:docChg chg="modSld">
      <pc:chgData name="來賓使用者" userId="" providerId="Windows Live" clId="Web-{39753A9C-9F37-4D32-A4CD-5D8171FAC0F4}" dt="2020-05-30T16:36:37.646" v="49" actId="20577"/>
      <pc:docMkLst>
        <pc:docMk/>
      </pc:docMkLst>
      <pc:sldChg chg="modSp">
        <pc:chgData name="來賓使用者" userId="" providerId="Windows Live" clId="Web-{39753A9C-9F37-4D32-A4CD-5D8171FAC0F4}" dt="2020-05-30T16:36:37.333" v="47" actId="20577"/>
        <pc:sldMkLst>
          <pc:docMk/>
          <pc:sldMk cId="4055677356" sldId="260"/>
        </pc:sldMkLst>
        <pc:spChg chg="mod">
          <ac:chgData name="來賓使用者" userId="" providerId="Windows Live" clId="Web-{39753A9C-9F37-4D32-A4CD-5D8171FAC0F4}" dt="2020-05-30T16:36:37.333" v="47" actId="20577"/>
          <ac:spMkLst>
            <pc:docMk/>
            <pc:sldMk cId="4055677356" sldId="260"/>
            <ac:spMk id="2" creationId="{2C2BD4EB-384D-4435-BE13-0EA084AD945D}"/>
          </ac:spMkLst>
        </pc:spChg>
      </pc:sldChg>
      <pc:sldChg chg="modSp">
        <pc:chgData name="來賓使用者" userId="" providerId="Windows Live" clId="Web-{39753A9C-9F37-4D32-A4CD-5D8171FAC0F4}" dt="2020-05-30T16:33:56.505" v="16" actId="1076"/>
        <pc:sldMkLst>
          <pc:docMk/>
          <pc:sldMk cId="1319913260" sldId="265"/>
        </pc:sldMkLst>
        <pc:spChg chg="mod">
          <ac:chgData name="來賓使用者" userId="" providerId="Windows Live" clId="Web-{39753A9C-9F37-4D32-A4CD-5D8171FAC0F4}" dt="2020-05-30T16:33:56.505" v="16" actId="1076"/>
          <ac:spMkLst>
            <pc:docMk/>
            <pc:sldMk cId="1319913260" sldId="265"/>
            <ac:spMk id="2" creationId="{2C2BD4EB-384D-4435-BE13-0EA084AD945D}"/>
          </ac:spMkLst>
        </pc:spChg>
        <pc:spChg chg="mod">
          <ac:chgData name="來賓使用者" userId="" providerId="Windows Live" clId="Web-{39753A9C-9F37-4D32-A4CD-5D8171FAC0F4}" dt="2020-05-30T16:33:31.395" v="14" actId="1076"/>
          <ac:spMkLst>
            <pc:docMk/>
            <pc:sldMk cId="1319913260" sldId="265"/>
            <ac:spMk id="3" creationId="{9ADBC00C-1030-4540-84A0-C378D0295F4C}"/>
          </ac:spMkLst>
        </pc:spChg>
      </pc:sldChg>
      <pc:sldChg chg="modSp">
        <pc:chgData name="來賓使用者" userId="" providerId="Windows Live" clId="Web-{39753A9C-9F37-4D32-A4CD-5D8171FAC0F4}" dt="2020-05-30T16:36:35.005" v="43" actId="20577"/>
        <pc:sldMkLst>
          <pc:docMk/>
          <pc:sldMk cId="125755803" sldId="269"/>
        </pc:sldMkLst>
        <pc:spChg chg="mod">
          <ac:chgData name="來賓使用者" userId="" providerId="Windows Live" clId="Web-{39753A9C-9F37-4D32-A4CD-5D8171FAC0F4}" dt="2020-05-30T16:36:35.005" v="43" actId="20577"/>
          <ac:spMkLst>
            <pc:docMk/>
            <pc:sldMk cId="125755803" sldId="269"/>
            <ac:spMk id="2" creationId="{2C2BD4EB-384D-4435-BE13-0EA084AD945D}"/>
          </ac:spMkLst>
        </pc:spChg>
      </pc:sldChg>
      <pc:sldChg chg="modSp">
        <pc:chgData name="來賓使用者" userId="" providerId="Windows Live" clId="Web-{39753A9C-9F37-4D32-A4CD-5D8171FAC0F4}" dt="2020-05-30T16:36:29.208" v="37" actId="20577"/>
        <pc:sldMkLst>
          <pc:docMk/>
          <pc:sldMk cId="889901312" sldId="270"/>
        </pc:sldMkLst>
        <pc:spChg chg="mod">
          <ac:chgData name="來賓使用者" userId="" providerId="Windows Live" clId="Web-{39753A9C-9F37-4D32-A4CD-5D8171FAC0F4}" dt="2020-05-30T16:36:29.208" v="37" actId="20577"/>
          <ac:spMkLst>
            <pc:docMk/>
            <pc:sldMk cId="889901312" sldId="270"/>
            <ac:spMk id="2" creationId="{2C2BD4EB-384D-4435-BE13-0EA084AD945D}"/>
          </ac:spMkLst>
        </pc:spChg>
      </pc:sldChg>
      <pc:sldChg chg="modSp">
        <pc:chgData name="來賓使用者" userId="" providerId="Windows Live" clId="Web-{39753A9C-9F37-4D32-A4CD-5D8171FAC0F4}" dt="2020-05-30T16:31:52.926" v="2" actId="20577"/>
        <pc:sldMkLst>
          <pc:docMk/>
          <pc:sldMk cId="2004133042" sldId="272"/>
        </pc:sldMkLst>
        <pc:spChg chg="mod">
          <ac:chgData name="來賓使用者" userId="" providerId="Windows Live" clId="Web-{39753A9C-9F37-4D32-A4CD-5D8171FAC0F4}" dt="2020-05-30T16:31:52.926" v="2" actId="20577"/>
          <ac:spMkLst>
            <pc:docMk/>
            <pc:sldMk cId="2004133042" sldId="272"/>
            <ac:spMk id="2" creationId="{CA4517A3-7BE7-4013-8C20-542E07FD6DFF}"/>
          </ac:spMkLst>
        </pc:spChg>
      </pc:sldChg>
    </pc:docChg>
  </pc:docChgLst>
  <pc:docChgLst>
    <pc:chgData name="來賓使用者" providerId="Windows Live" clId="Web-{1CEE4B63-4C28-4D18-8FD7-49D5FF0B7117}"/>
    <pc:docChg chg="addSld delSld modSld sldOrd">
      <pc:chgData name="來賓使用者" userId="" providerId="Windows Live" clId="Web-{1CEE4B63-4C28-4D18-8FD7-49D5FF0B7117}" dt="2020-05-30T18:06:25.768" v="918" actId="20577"/>
      <pc:docMkLst>
        <pc:docMk/>
      </pc:docMkLst>
      <pc:sldChg chg="modSp">
        <pc:chgData name="來賓使用者" userId="" providerId="Windows Live" clId="Web-{1CEE4B63-4C28-4D18-8FD7-49D5FF0B7117}" dt="2020-05-30T15:52:06.811" v="122" actId="20577"/>
        <pc:sldMkLst>
          <pc:docMk/>
          <pc:sldMk cId="1765139556" sldId="258"/>
        </pc:sldMkLst>
        <pc:spChg chg="mod">
          <ac:chgData name="來賓使用者" userId="" providerId="Windows Live" clId="Web-{1CEE4B63-4C28-4D18-8FD7-49D5FF0B7117}" dt="2020-05-30T15:52:06.811" v="122" actId="20577"/>
          <ac:spMkLst>
            <pc:docMk/>
            <pc:sldMk cId="1765139556" sldId="258"/>
            <ac:spMk id="3" creationId="{606FFEFD-3515-4380-8CD8-971A48BD2F9B}"/>
          </ac:spMkLst>
        </pc:spChg>
      </pc:sldChg>
      <pc:sldChg chg="addSp delSp modSp">
        <pc:chgData name="來賓使用者" userId="" providerId="Windows Live" clId="Web-{1CEE4B63-4C28-4D18-8FD7-49D5FF0B7117}" dt="2020-05-30T17:17:04.749" v="915" actId="1076"/>
        <pc:sldMkLst>
          <pc:docMk/>
          <pc:sldMk cId="4055677356" sldId="260"/>
        </pc:sldMkLst>
        <pc:spChg chg="mod">
          <ac:chgData name="來賓使用者" userId="" providerId="Windows Live" clId="Web-{1CEE4B63-4C28-4D18-8FD7-49D5FF0B7117}" dt="2020-05-30T15:50:09.593" v="26" actId="20577"/>
          <ac:spMkLst>
            <pc:docMk/>
            <pc:sldMk cId="4055677356" sldId="260"/>
            <ac:spMk id="2" creationId="{2C2BD4EB-384D-4435-BE13-0EA084AD945D}"/>
          </ac:spMkLst>
        </pc:spChg>
        <pc:spChg chg="mod">
          <ac:chgData name="來賓使用者" userId="" providerId="Windows Live" clId="Web-{1CEE4B63-4C28-4D18-8FD7-49D5FF0B7117}" dt="2020-05-30T16:31:45.571" v="217" actId="20577"/>
          <ac:spMkLst>
            <pc:docMk/>
            <pc:sldMk cId="4055677356" sldId="260"/>
            <ac:spMk id="4" creationId="{547AE194-CA0A-411D-9A1F-AC5F63A16655}"/>
          </ac:spMkLst>
        </pc:spChg>
        <pc:picChg chg="add mod">
          <ac:chgData name="來賓使用者" userId="" providerId="Windows Live" clId="Web-{1CEE4B63-4C28-4D18-8FD7-49D5FF0B7117}" dt="2020-05-30T17:17:04.749" v="915" actId="1076"/>
          <ac:picMkLst>
            <pc:docMk/>
            <pc:sldMk cId="4055677356" sldId="260"/>
            <ac:picMk id="4" creationId="{B24F92B3-EC4A-4E4E-8E16-6173420BDE65}"/>
          </ac:picMkLst>
        </pc:picChg>
        <pc:picChg chg="del">
          <ac:chgData name="來賓使用者" userId="" providerId="Windows Live" clId="Web-{1CEE4B63-4C28-4D18-8FD7-49D5FF0B7117}" dt="2020-05-30T17:16:49.609" v="908"/>
          <ac:picMkLst>
            <pc:docMk/>
            <pc:sldMk cId="4055677356" sldId="260"/>
            <ac:picMk id="8" creationId="{BFFCB604-7C6E-4E5C-8AE2-E8BADCC6F973}"/>
          </ac:picMkLst>
        </pc:picChg>
      </pc:sldChg>
      <pc:sldChg chg="modSp">
        <pc:chgData name="來賓使用者" userId="" providerId="Windows Live" clId="Web-{1CEE4B63-4C28-4D18-8FD7-49D5FF0B7117}" dt="2020-05-30T16:51:59.813" v="358" actId="20577"/>
        <pc:sldMkLst>
          <pc:docMk/>
          <pc:sldMk cId="2899922181" sldId="266"/>
        </pc:sldMkLst>
        <pc:spChg chg="mod">
          <ac:chgData name="來賓使用者" userId="" providerId="Windows Live" clId="Web-{1CEE4B63-4C28-4D18-8FD7-49D5FF0B7117}" dt="2020-05-30T16:51:59.813" v="358" actId="20577"/>
          <ac:spMkLst>
            <pc:docMk/>
            <pc:sldMk cId="2899922181" sldId="266"/>
            <ac:spMk id="4" creationId="{1092B2A8-AC34-4DBF-8643-E4917AE52ADD}"/>
          </ac:spMkLst>
        </pc:spChg>
      </pc:sldChg>
      <pc:sldChg chg="addSp delSp modSp">
        <pc:chgData name="來賓使用者" userId="" providerId="Windows Live" clId="Web-{1CEE4B63-4C28-4D18-8FD7-49D5FF0B7117}" dt="2020-05-30T16:42:33.832" v="272"/>
        <pc:sldMkLst>
          <pc:docMk/>
          <pc:sldMk cId="125755803" sldId="269"/>
        </pc:sldMkLst>
        <pc:spChg chg="mod">
          <ac:chgData name="來賓使用者" userId="" providerId="Windows Live" clId="Web-{1CEE4B63-4C28-4D18-8FD7-49D5FF0B7117}" dt="2020-05-30T16:36:51.022" v="244" actId="20577"/>
          <ac:spMkLst>
            <pc:docMk/>
            <pc:sldMk cId="125755803" sldId="269"/>
            <ac:spMk id="2" creationId="{2C2BD4EB-384D-4435-BE13-0EA084AD945D}"/>
          </ac:spMkLst>
        </pc:spChg>
        <pc:picChg chg="add del mod">
          <ac:chgData name="來賓使用者" userId="" providerId="Windows Live" clId="Web-{1CEE4B63-4C28-4D18-8FD7-49D5FF0B7117}" dt="2020-05-30T16:42:33.832" v="272"/>
          <ac:picMkLst>
            <pc:docMk/>
            <pc:sldMk cId="125755803" sldId="269"/>
            <ac:picMk id="4" creationId="{B24DBBBA-CDE6-45E3-B265-D299BBF103EB}"/>
          </ac:picMkLst>
        </pc:picChg>
      </pc:sldChg>
      <pc:sldChg chg="addSp modSp">
        <pc:chgData name="來賓使用者" userId="" providerId="Windows Live" clId="Web-{1CEE4B63-4C28-4D18-8FD7-49D5FF0B7117}" dt="2020-05-30T16:44:13.238" v="286" actId="1076"/>
        <pc:sldMkLst>
          <pc:docMk/>
          <pc:sldMk cId="889901312" sldId="270"/>
        </pc:sldMkLst>
        <pc:spChg chg="mod">
          <ac:chgData name="來賓使用者" userId="" providerId="Windows Live" clId="Web-{1CEE4B63-4C28-4D18-8FD7-49D5FF0B7117}" dt="2020-05-30T16:37:03.522" v="251" actId="20577"/>
          <ac:spMkLst>
            <pc:docMk/>
            <pc:sldMk cId="889901312" sldId="270"/>
            <ac:spMk id="2" creationId="{2C2BD4EB-384D-4435-BE13-0EA084AD945D}"/>
          </ac:spMkLst>
        </pc:spChg>
        <pc:spChg chg="add mod">
          <ac:chgData name="來賓使用者" userId="" providerId="Windows Live" clId="Web-{1CEE4B63-4C28-4D18-8FD7-49D5FF0B7117}" dt="2020-05-30T16:44:07.004" v="285" actId="14100"/>
          <ac:spMkLst>
            <pc:docMk/>
            <pc:sldMk cId="889901312" sldId="270"/>
            <ac:spMk id="3" creationId="{98FA8596-81CD-4BCF-82F6-621DA1F7B69B}"/>
          </ac:spMkLst>
        </pc:spChg>
        <pc:picChg chg="add mod">
          <ac:chgData name="來賓使用者" userId="" providerId="Windows Live" clId="Web-{1CEE4B63-4C28-4D18-8FD7-49D5FF0B7117}" dt="2020-05-30T16:44:13.238" v="286" actId="1076"/>
          <ac:picMkLst>
            <pc:docMk/>
            <pc:sldMk cId="889901312" sldId="270"/>
            <ac:picMk id="4" creationId="{1CDC8B47-D738-42E8-BCAB-270C01FB11BB}"/>
          </ac:picMkLst>
        </pc:picChg>
      </pc:sldChg>
      <pc:sldChg chg="addSp delSp modSp new">
        <pc:chgData name="來賓使用者" userId="" providerId="Windows Live" clId="Web-{1CEE4B63-4C28-4D18-8FD7-49D5FF0B7117}" dt="2020-05-30T18:06:25.768" v="918" actId="20577"/>
        <pc:sldMkLst>
          <pc:docMk/>
          <pc:sldMk cId="3242120452" sldId="271"/>
        </pc:sldMkLst>
        <pc:spChg chg="mod">
          <ac:chgData name="來賓使用者" userId="" providerId="Windows Live" clId="Web-{1CEE4B63-4C28-4D18-8FD7-49D5FF0B7117}" dt="2020-05-30T16:53:00.831" v="423" actId="20577"/>
          <ac:spMkLst>
            <pc:docMk/>
            <pc:sldMk cId="3242120452" sldId="271"/>
            <ac:spMk id="2" creationId="{6EA80973-619B-4B2F-B5A2-B0A5AD968939}"/>
          </ac:spMkLst>
        </pc:spChg>
        <pc:spChg chg="del">
          <ac:chgData name="來賓使用者" userId="" providerId="Windows Live" clId="Web-{1CEE4B63-4C28-4D18-8FD7-49D5FF0B7117}" dt="2020-05-30T16:32:53.445" v="220"/>
          <ac:spMkLst>
            <pc:docMk/>
            <pc:sldMk cId="3242120452" sldId="271"/>
            <ac:spMk id="3" creationId="{2E3807B3-87CA-43C2-96D7-F799C88CEE5A}"/>
          </ac:spMkLst>
        </pc:spChg>
        <pc:spChg chg="add mod">
          <ac:chgData name="來賓使用者" userId="" providerId="Windows Live" clId="Web-{1CEE4B63-4C28-4D18-8FD7-49D5FF0B7117}" dt="2020-05-30T17:00:11.255" v="904" actId="20577"/>
          <ac:spMkLst>
            <pc:docMk/>
            <pc:sldMk cId="3242120452" sldId="271"/>
            <ac:spMk id="5" creationId="{2D129B69-040D-471D-BF5D-95DEEAB597A2}"/>
          </ac:spMkLst>
        </pc:spChg>
        <pc:spChg chg="mod">
          <ac:chgData name="來賓使用者" userId="" providerId="Windows Live" clId="Web-{1CEE4B63-4C28-4D18-8FD7-49D5FF0B7117}" dt="2020-05-30T18:06:25.768" v="918" actId="20577"/>
          <ac:spMkLst>
            <pc:docMk/>
            <pc:sldMk cId="3242120452" sldId="271"/>
            <ac:spMk id="7" creationId="{63F48906-4A75-40CE-AB25-F808B06F3FD0}"/>
          </ac:spMkLst>
        </pc:spChg>
        <pc:picChg chg="add mod ord">
          <ac:chgData name="來賓使用者" userId="" providerId="Windows Live" clId="Web-{1CEE4B63-4C28-4D18-8FD7-49D5FF0B7117}" dt="2020-05-30T17:00:17.568" v="907" actId="1076"/>
          <ac:picMkLst>
            <pc:docMk/>
            <pc:sldMk cId="3242120452" sldId="271"/>
            <ac:picMk id="4" creationId="{DBDB85FD-94A2-4FC3-B560-1978180FE17C}"/>
          </ac:picMkLst>
        </pc:picChg>
      </pc:sldChg>
      <pc:sldChg chg="new del">
        <pc:chgData name="來賓使用者" userId="" providerId="Windows Live" clId="Web-{1CEE4B63-4C28-4D18-8FD7-49D5FF0B7117}" dt="2020-05-30T16:18:24.880" v="152"/>
        <pc:sldMkLst>
          <pc:docMk/>
          <pc:sldMk cId="1161013661" sldId="272"/>
        </pc:sldMkLst>
      </pc:sldChg>
      <pc:sldChg chg="addSp modSp new ord">
        <pc:chgData name="來賓使用者" userId="" providerId="Windows Live" clId="Web-{1CEE4B63-4C28-4D18-8FD7-49D5FF0B7117}" dt="2020-05-30T16:31:04.383" v="211" actId="1076"/>
        <pc:sldMkLst>
          <pc:docMk/>
          <pc:sldMk cId="2004133042" sldId="272"/>
        </pc:sldMkLst>
        <pc:spChg chg="mod">
          <ac:chgData name="來賓使用者" userId="" providerId="Windows Live" clId="Web-{1CEE4B63-4C28-4D18-8FD7-49D5FF0B7117}" dt="2020-05-30T16:28:44.478" v="201" actId="20577"/>
          <ac:spMkLst>
            <pc:docMk/>
            <pc:sldMk cId="2004133042" sldId="272"/>
            <ac:spMk id="2" creationId="{CA4517A3-7BE7-4013-8C20-542E07FD6DFF}"/>
          </ac:spMkLst>
        </pc:spChg>
        <pc:picChg chg="add mod">
          <ac:chgData name="來賓使用者" userId="" providerId="Windows Live" clId="Web-{1CEE4B63-4C28-4D18-8FD7-49D5FF0B7117}" dt="2020-05-30T16:30:59.774" v="210" actId="1076"/>
          <ac:picMkLst>
            <pc:docMk/>
            <pc:sldMk cId="2004133042" sldId="272"/>
            <ac:picMk id="3" creationId="{152E5C6C-1DE9-4C1B-9CB6-B53D90521D6D}"/>
          </ac:picMkLst>
        </pc:picChg>
        <pc:picChg chg="mod">
          <ac:chgData name="來賓使用者" userId="" providerId="Windows Live" clId="Web-{1CEE4B63-4C28-4D18-8FD7-49D5FF0B7117}" dt="2020-05-30T16:31:04.383" v="211" actId="1076"/>
          <ac:picMkLst>
            <pc:docMk/>
            <pc:sldMk cId="2004133042" sldId="272"/>
            <ac:picMk id="4" creationId="{2A86EDD9-73C8-4209-B0BE-E56BA08913AC}"/>
          </ac:picMkLst>
        </pc:picChg>
      </pc:sldChg>
      <pc:sldChg chg="new del">
        <pc:chgData name="來賓使用者" userId="" providerId="Windows Live" clId="Web-{1CEE4B63-4C28-4D18-8FD7-49D5FF0B7117}" dt="2020-05-30T16:57:16.194" v="708"/>
        <pc:sldMkLst>
          <pc:docMk/>
          <pc:sldMk cId="3955565488" sldId="273"/>
        </pc:sldMkLst>
      </pc:sldChg>
    </pc:docChg>
  </pc:docChgLst>
  <pc:docChgLst>
    <pc:chgData name="來賓使用者" providerId="Windows Live" clId="Web-{C1EC375F-A0E9-4D83-A162-7CCF34EDB89D}"/>
    <pc:docChg chg="modSld">
      <pc:chgData name="來賓使用者" userId="" providerId="Windows Live" clId="Web-{C1EC375F-A0E9-4D83-A162-7CCF34EDB89D}" dt="2020-05-30T16:51:31.790" v="71" actId="20577"/>
      <pc:docMkLst>
        <pc:docMk/>
      </pc:docMkLst>
      <pc:sldChg chg="modSp">
        <pc:chgData name="來賓使用者" userId="" providerId="Windows Live" clId="Web-{C1EC375F-A0E9-4D83-A162-7CCF34EDB89D}" dt="2020-05-30T16:51:30.383" v="69" actId="20577"/>
        <pc:sldMkLst>
          <pc:docMk/>
          <pc:sldMk cId="2592129946" sldId="256"/>
        </pc:sldMkLst>
        <pc:spChg chg="mod">
          <ac:chgData name="來賓使用者" userId="" providerId="Windows Live" clId="Web-{C1EC375F-A0E9-4D83-A162-7CCF34EDB89D}" dt="2020-05-30T16:51:30.383" v="69" actId="20577"/>
          <ac:spMkLst>
            <pc:docMk/>
            <pc:sldMk cId="2592129946" sldId="256"/>
            <ac:spMk id="3" creationId="{00000000-0000-0000-0000-000000000000}"/>
          </ac:spMkLst>
        </pc:spChg>
        <pc:spChg chg="mod">
          <ac:chgData name="來賓使用者" userId="" providerId="Windows Live" clId="Web-{C1EC375F-A0E9-4D83-A162-7CCF34EDB89D}" dt="2020-05-30T16:50:59.993" v="39" actId="20577"/>
          <ac:spMkLst>
            <pc:docMk/>
            <pc:sldMk cId="2592129946" sldId="256"/>
            <ac:spMk id="16" creationId="{0671A8AE-40A1-4631-A6B8-581AFF065482}"/>
          </ac:spMkLst>
        </pc:spChg>
      </pc:sldChg>
    </pc:docChg>
  </pc:docChgLst>
  <pc:docChgLst>
    <pc:chgData name="蕭 皓天" userId="3fcdf84a54f75ad5" providerId="Windows Live" clId="Web-{5978A814-EFD1-4DC7-A4F3-A7C85477FCAF}"/>
    <pc:docChg chg="modSld">
      <pc:chgData name="蕭 皓天" userId="3fcdf84a54f75ad5" providerId="Windows Live" clId="Web-{5978A814-EFD1-4DC7-A4F3-A7C85477FCAF}" dt="2020-05-30T14:56:10.329" v="12" actId="20577"/>
      <pc:docMkLst>
        <pc:docMk/>
      </pc:docMkLst>
      <pc:sldChg chg="modSp">
        <pc:chgData name="蕭 皓天" userId="3fcdf84a54f75ad5" providerId="Windows Live" clId="Web-{5978A814-EFD1-4DC7-A4F3-A7C85477FCAF}" dt="2020-05-30T14:56:07.939" v="10" actId="20577"/>
        <pc:sldMkLst>
          <pc:docMk/>
          <pc:sldMk cId="2592129946" sldId="256"/>
        </pc:sldMkLst>
        <pc:spChg chg="mod">
          <ac:chgData name="蕭 皓天" userId="3fcdf84a54f75ad5" providerId="Windows Live" clId="Web-{5978A814-EFD1-4DC7-A4F3-A7C85477FCAF}" dt="2020-05-30T14:56:07.939" v="10" actId="20577"/>
          <ac:spMkLst>
            <pc:docMk/>
            <pc:sldMk cId="2592129946" sldId="256"/>
            <ac:spMk id="3" creationId="{00000000-0000-0000-0000-000000000000}"/>
          </ac:spMkLst>
        </pc:spChg>
      </pc:sldChg>
    </pc:docChg>
  </pc:docChgLst>
  <pc:docChgLst>
    <pc:chgData name="翁 星宇" userId="d2ea8f9246060ed7" providerId="Windows Live" clId="Web-{48360ED7-5F31-49B5-9F34-E3DE57784BDC}"/>
    <pc:docChg chg="addSld delSld modSld addMainMaster delMainMaster">
      <pc:chgData name="翁 星宇" userId="d2ea8f9246060ed7" providerId="Windows Live" clId="Web-{48360ED7-5F31-49B5-9F34-E3DE57784BDC}" dt="2020-05-30T15:42:50.082" v="1333" actId="20577"/>
      <pc:docMkLst>
        <pc:docMk/>
      </pc:docMkLst>
      <pc:sldChg chg="addSp delSp modSp mod modClrScheme delDesignElem chgLayout">
        <pc:chgData name="翁 星宇" userId="d2ea8f9246060ed7" providerId="Windows Live" clId="Web-{48360ED7-5F31-49B5-9F34-E3DE57784BDC}" dt="2020-05-30T15:40:06.505" v="1304" actId="20577"/>
        <pc:sldMkLst>
          <pc:docMk/>
          <pc:sldMk cId="2592129946" sldId="256"/>
        </pc:sldMkLst>
        <pc:spChg chg="mod ord">
          <ac:chgData name="翁 星宇" userId="d2ea8f9246060ed7" providerId="Windows Live" clId="Web-{48360ED7-5F31-49B5-9F34-E3DE57784BDC}" dt="2020-05-30T15:40:06.505" v="1304" actId="20577"/>
          <ac:spMkLst>
            <pc:docMk/>
            <pc:sldMk cId="2592129946" sldId="256"/>
            <ac:spMk id="2" creationId="{00000000-0000-0000-0000-000000000000}"/>
          </ac:spMkLst>
        </pc:spChg>
        <pc:spChg chg="mod ord">
          <ac:chgData name="翁 星宇" userId="d2ea8f9246060ed7" providerId="Windows Live" clId="Web-{48360ED7-5F31-49B5-9F34-E3DE57784BDC}" dt="2020-05-30T15:39:55.036" v="1299" actId="14100"/>
          <ac:spMkLst>
            <pc:docMk/>
            <pc:sldMk cId="2592129946" sldId="256"/>
            <ac:spMk id="3" creationId="{00000000-0000-0000-0000-000000000000}"/>
          </ac:spMkLst>
        </pc:spChg>
        <pc:spChg chg="add del">
          <ac:chgData name="翁 星宇" userId="d2ea8f9246060ed7" providerId="Windows Live" clId="Web-{48360ED7-5F31-49B5-9F34-E3DE57784BDC}" dt="2020-05-30T15:01:57.664" v="33"/>
          <ac:spMkLst>
            <pc:docMk/>
            <pc:sldMk cId="2592129946" sldId="256"/>
            <ac:spMk id="16" creationId="{0671A8AE-40A1-4631-A6B8-581AFF065482}"/>
          </ac:spMkLst>
        </pc:spChg>
        <pc:spChg chg="add del">
          <ac:chgData name="翁 星宇" userId="d2ea8f9246060ed7" providerId="Windows Live" clId="Web-{48360ED7-5F31-49B5-9F34-E3DE57784BDC}" dt="2020-05-30T15:01:57.664" v="33"/>
          <ac:spMkLst>
            <pc:docMk/>
            <pc:sldMk cId="2592129946" sldId="256"/>
            <ac:spMk id="18" creationId="{A44CD100-6267-4E62-AA64-2182A3A6A1C0}"/>
          </ac:spMkLst>
        </pc:spChg>
      </pc:sldChg>
      <pc:sldChg chg="addSp delSp modSp mod modClrScheme delDesignElem chgLayout">
        <pc:chgData name="翁 星宇" userId="d2ea8f9246060ed7" providerId="Windows Live" clId="Web-{48360ED7-5F31-49B5-9F34-E3DE57784BDC}" dt="2020-05-30T15:01:57.664" v="33"/>
        <pc:sldMkLst>
          <pc:docMk/>
          <pc:sldMk cId="496442393" sldId="257"/>
        </pc:sldMkLst>
        <pc:spChg chg="mod ord">
          <ac:chgData name="翁 星宇" userId="d2ea8f9246060ed7" providerId="Windows Live" clId="Web-{48360ED7-5F31-49B5-9F34-E3DE57784BDC}" dt="2020-05-30T15:01:57.664" v="33"/>
          <ac:spMkLst>
            <pc:docMk/>
            <pc:sldMk cId="496442393" sldId="257"/>
            <ac:spMk id="2" creationId="{9806D2AD-E806-4B2F-8EC4-80C952DDDB6F}"/>
          </ac:spMkLst>
        </pc:spChg>
        <pc:spChg chg="add del">
          <ac:chgData name="翁 星宇" userId="d2ea8f9246060ed7" providerId="Windows Live" clId="Web-{48360ED7-5F31-49B5-9F34-E3DE57784BDC}" dt="2020-05-30T15:01:57.664" v="33"/>
          <ac:spMkLst>
            <pc:docMk/>
            <pc:sldMk cId="496442393" sldId="257"/>
            <ac:spMk id="27" creationId="{DCF4EB5C-ED25-4675-8255-2F5B12CFFCF0}"/>
          </ac:spMkLst>
        </pc:spChg>
        <pc:spChg chg="add del">
          <ac:chgData name="翁 星宇" userId="d2ea8f9246060ed7" providerId="Windows Live" clId="Web-{48360ED7-5F31-49B5-9F34-E3DE57784BDC}" dt="2020-05-30T15:01:57.664" v="33"/>
          <ac:spMkLst>
            <pc:docMk/>
            <pc:sldMk cId="496442393" sldId="257"/>
            <ac:spMk id="29" creationId="{9514EC6E-A557-42A2-BCDC-3ABFFC5E564D}"/>
          </ac:spMkLst>
        </pc:spChg>
        <pc:spChg chg="add del">
          <ac:chgData name="翁 星宇" userId="d2ea8f9246060ed7" providerId="Windows Live" clId="Web-{48360ED7-5F31-49B5-9F34-E3DE57784BDC}" dt="2020-05-30T15:01:57.664" v="33"/>
          <ac:spMkLst>
            <pc:docMk/>
            <pc:sldMk cId="496442393" sldId="257"/>
            <ac:spMk id="31" creationId="{905482C9-EB42-4BFE-95BF-7FD661F07657}"/>
          </ac:spMkLst>
        </pc:spChg>
        <pc:spChg chg="add del">
          <ac:chgData name="翁 星宇" userId="d2ea8f9246060ed7" providerId="Windows Live" clId="Web-{48360ED7-5F31-49B5-9F34-E3DE57784BDC}" dt="2020-05-30T15:01:57.664" v="33"/>
          <ac:spMkLst>
            <pc:docMk/>
            <pc:sldMk cId="496442393" sldId="257"/>
            <ac:spMk id="33" creationId="{7539E646-A625-4A26-86ED-BD90EDD329F7}"/>
          </ac:spMkLst>
        </pc:spChg>
        <pc:spChg chg="add del">
          <ac:chgData name="翁 星宇" userId="d2ea8f9246060ed7" providerId="Windows Live" clId="Web-{48360ED7-5F31-49B5-9F34-E3DE57784BDC}" dt="2020-05-30T15:01:57.664" v="33"/>
          <ac:spMkLst>
            <pc:docMk/>
            <pc:sldMk cId="496442393" sldId="257"/>
            <ac:spMk id="35" creationId="{8E019540-1104-4B12-9F83-45F58674186F}"/>
          </ac:spMkLst>
        </pc:spChg>
        <pc:spChg chg="add del">
          <ac:chgData name="翁 星宇" userId="d2ea8f9246060ed7" providerId="Windows Live" clId="Web-{48360ED7-5F31-49B5-9F34-E3DE57784BDC}" dt="2020-05-30T15:01:57.664" v="33"/>
          <ac:spMkLst>
            <pc:docMk/>
            <pc:sldMk cId="496442393" sldId="257"/>
            <ac:spMk id="37" creationId="{3580CFD6-E44A-486A-9E73-D8D948F78A34}"/>
          </ac:spMkLst>
        </pc:spChg>
      </pc:sldChg>
      <pc:sldChg chg="modSp mod modClrScheme chgLayout">
        <pc:chgData name="翁 星宇" userId="d2ea8f9246060ed7" providerId="Windows Live" clId="Web-{48360ED7-5F31-49B5-9F34-E3DE57784BDC}" dt="2020-05-30T15:37:32.662" v="1158" actId="20577"/>
        <pc:sldMkLst>
          <pc:docMk/>
          <pc:sldMk cId="1765139556" sldId="258"/>
        </pc:sldMkLst>
        <pc:spChg chg="mod ord">
          <ac:chgData name="翁 星宇" userId="d2ea8f9246060ed7" providerId="Windows Live" clId="Web-{48360ED7-5F31-49B5-9F34-E3DE57784BDC}" dt="2020-05-30T15:20:55.822" v="387" actId="20577"/>
          <ac:spMkLst>
            <pc:docMk/>
            <pc:sldMk cId="1765139556" sldId="258"/>
            <ac:spMk id="2" creationId="{75D15E3E-272C-4796-8811-7A92E8DD4C6D}"/>
          </ac:spMkLst>
        </pc:spChg>
        <pc:spChg chg="mod ord">
          <ac:chgData name="翁 星宇" userId="d2ea8f9246060ed7" providerId="Windows Live" clId="Web-{48360ED7-5F31-49B5-9F34-E3DE57784BDC}" dt="2020-05-30T15:37:32.662" v="1158" actId="20577"/>
          <ac:spMkLst>
            <pc:docMk/>
            <pc:sldMk cId="1765139556" sldId="258"/>
            <ac:spMk id="3" creationId="{606FFEFD-3515-4380-8CD8-971A48BD2F9B}"/>
          </ac:spMkLst>
        </pc:spChg>
      </pc:sldChg>
      <pc:sldChg chg="addSp delSp modSp mod modClrScheme delDesignElem chgLayout">
        <pc:chgData name="翁 星宇" userId="d2ea8f9246060ed7" providerId="Windows Live" clId="Web-{48360ED7-5F31-49B5-9F34-E3DE57784BDC}" dt="2020-05-30T15:01:57.664" v="33"/>
        <pc:sldMkLst>
          <pc:docMk/>
          <pc:sldMk cId="973443226" sldId="259"/>
        </pc:sldMkLst>
        <pc:spChg chg="mod ord">
          <ac:chgData name="翁 星宇" userId="d2ea8f9246060ed7" providerId="Windows Live" clId="Web-{48360ED7-5F31-49B5-9F34-E3DE57784BDC}" dt="2020-05-30T15:01:57.664" v="33"/>
          <ac:spMkLst>
            <pc:docMk/>
            <pc:sldMk cId="973443226" sldId="259"/>
            <ac:spMk id="2" creationId="{26DB37F2-298B-4C4E-9127-FDF582067231}"/>
          </ac:spMkLst>
        </pc:spChg>
        <pc:spChg chg="add del">
          <ac:chgData name="翁 星宇" userId="d2ea8f9246060ed7" providerId="Windows Live" clId="Web-{48360ED7-5F31-49B5-9F34-E3DE57784BDC}" dt="2020-05-30T15:01:57.664" v="33"/>
          <ac:spMkLst>
            <pc:docMk/>
            <pc:sldMk cId="973443226" sldId="259"/>
            <ac:spMk id="17" creationId="{DCF4EB5C-ED25-4675-8255-2F5B12CFFCF0}"/>
          </ac:spMkLst>
        </pc:spChg>
        <pc:spChg chg="add del">
          <ac:chgData name="翁 星宇" userId="d2ea8f9246060ed7" providerId="Windows Live" clId="Web-{48360ED7-5F31-49B5-9F34-E3DE57784BDC}" dt="2020-05-30T15:01:57.664" v="33"/>
          <ac:spMkLst>
            <pc:docMk/>
            <pc:sldMk cId="973443226" sldId="259"/>
            <ac:spMk id="19" creationId="{9514EC6E-A557-42A2-BCDC-3ABFFC5E564D}"/>
          </ac:spMkLst>
        </pc:spChg>
        <pc:spChg chg="add del">
          <ac:chgData name="翁 星宇" userId="d2ea8f9246060ed7" providerId="Windows Live" clId="Web-{48360ED7-5F31-49B5-9F34-E3DE57784BDC}" dt="2020-05-30T15:01:57.664" v="33"/>
          <ac:spMkLst>
            <pc:docMk/>
            <pc:sldMk cId="973443226" sldId="259"/>
            <ac:spMk id="21" creationId="{905482C9-EB42-4BFE-95BF-7FD661F07657}"/>
          </ac:spMkLst>
        </pc:spChg>
        <pc:spChg chg="add del">
          <ac:chgData name="翁 星宇" userId="d2ea8f9246060ed7" providerId="Windows Live" clId="Web-{48360ED7-5F31-49B5-9F34-E3DE57784BDC}" dt="2020-05-30T15:01:57.664" v="33"/>
          <ac:spMkLst>
            <pc:docMk/>
            <pc:sldMk cId="973443226" sldId="259"/>
            <ac:spMk id="23" creationId="{7539E646-A625-4A26-86ED-BD90EDD329F7}"/>
          </ac:spMkLst>
        </pc:spChg>
        <pc:spChg chg="add del">
          <ac:chgData name="翁 星宇" userId="d2ea8f9246060ed7" providerId="Windows Live" clId="Web-{48360ED7-5F31-49B5-9F34-E3DE57784BDC}" dt="2020-05-30T15:01:57.664" v="33"/>
          <ac:spMkLst>
            <pc:docMk/>
            <pc:sldMk cId="973443226" sldId="259"/>
            <ac:spMk id="25" creationId="{8E019540-1104-4B12-9F83-45F58674186F}"/>
          </ac:spMkLst>
        </pc:spChg>
        <pc:spChg chg="add del">
          <ac:chgData name="翁 星宇" userId="d2ea8f9246060ed7" providerId="Windows Live" clId="Web-{48360ED7-5F31-49B5-9F34-E3DE57784BDC}" dt="2020-05-30T15:01:57.664" v="33"/>
          <ac:spMkLst>
            <pc:docMk/>
            <pc:sldMk cId="973443226" sldId="259"/>
            <ac:spMk id="27" creationId="{3580CFD6-E44A-486A-9E73-D8D948F78A34}"/>
          </ac:spMkLst>
        </pc:spChg>
      </pc:sldChg>
      <pc:sldChg chg="modSp mod modClrScheme chgLayout">
        <pc:chgData name="翁 星宇" userId="d2ea8f9246060ed7" providerId="Windows Live" clId="Web-{48360ED7-5F31-49B5-9F34-E3DE57784BDC}" dt="2020-05-30T15:42:33.082" v="1314" actId="20577"/>
        <pc:sldMkLst>
          <pc:docMk/>
          <pc:sldMk cId="4055677356" sldId="260"/>
        </pc:sldMkLst>
        <pc:spChg chg="mod ord">
          <ac:chgData name="翁 星宇" userId="d2ea8f9246060ed7" providerId="Windows Live" clId="Web-{48360ED7-5F31-49B5-9F34-E3DE57784BDC}" dt="2020-05-30T15:42:33.082" v="1314" actId="20577"/>
          <ac:spMkLst>
            <pc:docMk/>
            <pc:sldMk cId="4055677356" sldId="260"/>
            <ac:spMk id="2" creationId="{2C2BD4EB-384D-4435-BE13-0EA084AD945D}"/>
          </ac:spMkLst>
        </pc:spChg>
        <pc:spChg chg="mod ord">
          <ac:chgData name="翁 星宇" userId="d2ea8f9246060ed7" providerId="Windows Live" clId="Web-{48360ED7-5F31-49B5-9F34-E3DE57784BDC}" dt="2020-05-30T15:01:57.664" v="33"/>
          <ac:spMkLst>
            <pc:docMk/>
            <pc:sldMk cId="4055677356" sldId="260"/>
            <ac:spMk id="3" creationId="{9ADBC00C-1030-4540-84A0-C378D0295F4C}"/>
          </ac:spMkLst>
        </pc:spChg>
      </pc:sldChg>
      <pc:sldChg chg="modSp mod modClrScheme chgLayout">
        <pc:chgData name="翁 星宇" userId="d2ea8f9246060ed7" providerId="Windows Live" clId="Web-{48360ED7-5F31-49B5-9F34-E3DE57784BDC}" dt="2020-05-30T15:37:40.865" v="1168" actId="20577"/>
        <pc:sldMkLst>
          <pc:docMk/>
          <pc:sldMk cId="1024357465" sldId="261"/>
        </pc:sldMkLst>
        <pc:spChg chg="mod ord">
          <ac:chgData name="翁 星宇" userId="d2ea8f9246060ed7" providerId="Windows Live" clId="Web-{48360ED7-5F31-49B5-9F34-E3DE57784BDC}" dt="2020-05-30T15:37:40.865" v="1168" actId="20577"/>
          <ac:spMkLst>
            <pc:docMk/>
            <pc:sldMk cId="1024357465" sldId="261"/>
            <ac:spMk id="2" creationId="{84954A2B-C07D-44F0-8C2D-825D25D13734}"/>
          </ac:spMkLst>
        </pc:spChg>
        <pc:spChg chg="mod ord">
          <ac:chgData name="翁 星宇" userId="d2ea8f9246060ed7" providerId="Windows Live" clId="Web-{48360ED7-5F31-49B5-9F34-E3DE57784BDC}" dt="2020-05-30T15:37:37.177" v="1161" actId="20577"/>
          <ac:spMkLst>
            <pc:docMk/>
            <pc:sldMk cId="1024357465" sldId="261"/>
            <ac:spMk id="3" creationId="{2567CE9D-923C-4535-9347-EE316D5E02D2}"/>
          </ac:spMkLst>
        </pc:spChg>
      </pc:sldChg>
      <pc:sldChg chg="addSp delSp modSp mod modClrScheme delDesignElem chgLayout">
        <pc:chgData name="翁 星宇" userId="d2ea8f9246060ed7" providerId="Windows Live" clId="Web-{48360ED7-5F31-49B5-9F34-E3DE57784BDC}" dt="2020-05-30T15:01:57.664" v="33"/>
        <pc:sldMkLst>
          <pc:docMk/>
          <pc:sldMk cId="105982001" sldId="262"/>
        </pc:sldMkLst>
        <pc:spChg chg="mod ord">
          <ac:chgData name="翁 星宇" userId="d2ea8f9246060ed7" providerId="Windows Live" clId="Web-{48360ED7-5F31-49B5-9F34-E3DE57784BDC}" dt="2020-05-30T15:01:57.664" v="33"/>
          <ac:spMkLst>
            <pc:docMk/>
            <pc:sldMk cId="105982001" sldId="262"/>
            <ac:spMk id="2" creationId="{26DB37F2-298B-4C4E-9127-FDF582067231}"/>
          </ac:spMkLst>
        </pc:spChg>
        <pc:spChg chg="add del">
          <ac:chgData name="翁 星宇" userId="d2ea8f9246060ed7" providerId="Windows Live" clId="Web-{48360ED7-5F31-49B5-9F34-E3DE57784BDC}" dt="2020-05-30T15:01:57.664" v="33"/>
          <ac:spMkLst>
            <pc:docMk/>
            <pc:sldMk cId="105982001" sldId="262"/>
            <ac:spMk id="17" creationId="{DCF4EB5C-ED25-4675-8255-2F5B12CFFCF0}"/>
          </ac:spMkLst>
        </pc:spChg>
        <pc:spChg chg="add del">
          <ac:chgData name="翁 星宇" userId="d2ea8f9246060ed7" providerId="Windows Live" clId="Web-{48360ED7-5F31-49B5-9F34-E3DE57784BDC}" dt="2020-05-30T15:01:57.664" v="33"/>
          <ac:spMkLst>
            <pc:docMk/>
            <pc:sldMk cId="105982001" sldId="262"/>
            <ac:spMk id="19" creationId="{9514EC6E-A557-42A2-BCDC-3ABFFC5E564D}"/>
          </ac:spMkLst>
        </pc:spChg>
        <pc:spChg chg="add del">
          <ac:chgData name="翁 星宇" userId="d2ea8f9246060ed7" providerId="Windows Live" clId="Web-{48360ED7-5F31-49B5-9F34-E3DE57784BDC}" dt="2020-05-30T15:01:57.664" v="33"/>
          <ac:spMkLst>
            <pc:docMk/>
            <pc:sldMk cId="105982001" sldId="262"/>
            <ac:spMk id="21" creationId="{905482C9-EB42-4BFE-95BF-7FD661F07657}"/>
          </ac:spMkLst>
        </pc:spChg>
        <pc:spChg chg="add del">
          <ac:chgData name="翁 星宇" userId="d2ea8f9246060ed7" providerId="Windows Live" clId="Web-{48360ED7-5F31-49B5-9F34-E3DE57784BDC}" dt="2020-05-30T15:01:57.664" v="33"/>
          <ac:spMkLst>
            <pc:docMk/>
            <pc:sldMk cId="105982001" sldId="262"/>
            <ac:spMk id="23" creationId="{7539E646-A625-4A26-86ED-BD90EDD329F7}"/>
          </ac:spMkLst>
        </pc:spChg>
        <pc:spChg chg="add del">
          <ac:chgData name="翁 星宇" userId="d2ea8f9246060ed7" providerId="Windows Live" clId="Web-{48360ED7-5F31-49B5-9F34-E3DE57784BDC}" dt="2020-05-30T15:01:57.664" v="33"/>
          <ac:spMkLst>
            <pc:docMk/>
            <pc:sldMk cId="105982001" sldId="262"/>
            <ac:spMk id="25" creationId="{8E019540-1104-4B12-9F83-45F58674186F}"/>
          </ac:spMkLst>
        </pc:spChg>
        <pc:spChg chg="add del">
          <ac:chgData name="翁 星宇" userId="d2ea8f9246060ed7" providerId="Windows Live" clId="Web-{48360ED7-5F31-49B5-9F34-E3DE57784BDC}" dt="2020-05-30T15:01:57.664" v="33"/>
          <ac:spMkLst>
            <pc:docMk/>
            <pc:sldMk cId="105982001" sldId="262"/>
            <ac:spMk id="27" creationId="{3580CFD6-E44A-486A-9E73-D8D948F78A34}"/>
          </ac:spMkLst>
        </pc:spChg>
      </pc:sldChg>
      <pc:sldChg chg="addSp delSp modSp mod modClrScheme delDesignElem chgLayout">
        <pc:chgData name="翁 星宇" userId="d2ea8f9246060ed7" providerId="Windows Live" clId="Web-{48360ED7-5F31-49B5-9F34-E3DE57784BDC}" dt="2020-05-30T15:01:57.664" v="33"/>
        <pc:sldMkLst>
          <pc:docMk/>
          <pc:sldMk cId="3837243169" sldId="263"/>
        </pc:sldMkLst>
        <pc:spChg chg="mod ord">
          <ac:chgData name="翁 星宇" userId="d2ea8f9246060ed7" providerId="Windows Live" clId="Web-{48360ED7-5F31-49B5-9F34-E3DE57784BDC}" dt="2020-05-30T15:01:57.664" v="33"/>
          <ac:spMkLst>
            <pc:docMk/>
            <pc:sldMk cId="3837243169" sldId="263"/>
            <ac:spMk id="2" creationId="{26DB37F2-298B-4C4E-9127-FDF582067231}"/>
          </ac:spMkLst>
        </pc:spChg>
        <pc:spChg chg="add del">
          <ac:chgData name="翁 星宇" userId="d2ea8f9246060ed7" providerId="Windows Live" clId="Web-{48360ED7-5F31-49B5-9F34-E3DE57784BDC}" dt="2020-05-30T15:01:57.664" v="33"/>
          <ac:spMkLst>
            <pc:docMk/>
            <pc:sldMk cId="3837243169" sldId="263"/>
            <ac:spMk id="17" creationId="{DCF4EB5C-ED25-4675-8255-2F5B12CFFCF0}"/>
          </ac:spMkLst>
        </pc:spChg>
        <pc:spChg chg="add del">
          <ac:chgData name="翁 星宇" userId="d2ea8f9246060ed7" providerId="Windows Live" clId="Web-{48360ED7-5F31-49B5-9F34-E3DE57784BDC}" dt="2020-05-30T15:01:57.664" v="33"/>
          <ac:spMkLst>
            <pc:docMk/>
            <pc:sldMk cId="3837243169" sldId="263"/>
            <ac:spMk id="19" creationId="{9514EC6E-A557-42A2-BCDC-3ABFFC5E564D}"/>
          </ac:spMkLst>
        </pc:spChg>
        <pc:spChg chg="add del">
          <ac:chgData name="翁 星宇" userId="d2ea8f9246060ed7" providerId="Windows Live" clId="Web-{48360ED7-5F31-49B5-9F34-E3DE57784BDC}" dt="2020-05-30T15:01:57.664" v="33"/>
          <ac:spMkLst>
            <pc:docMk/>
            <pc:sldMk cId="3837243169" sldId="263"/>
            <ac:spMk id="21" creationId="{905482C9-EB42-4BFE-95BF-7FD661F07657}"/>
          </ac:spMkLst>
        </pc:spChg>
        <pc:spChg chg="add del">
          <ac:chgData name="翁 星宇" userId="d2ea8f9246060ed7" providerId="Windows Live" clId="Web-{48360ED7-5F31-49B5-9F34-E3DE57784BDC}" dt="2020-05-30T15:01:57.664" v="33"/>
          <ac:spMkLst>
            <pc:docMk/>
            <pc:sldMk cId="3837243169" sldId="263"/>
            <ac:spMk id="23" creationId="{7539E646-A625-4A26-86ED-BD90EDD329F7}"/>
          </ac:spMkLst>
        </pc:spChg>
        <pc:spChg chg="add del">
          <ac:chgData name="翁 星宇" userId="d2ea8f9246060ed7" providerId="Windows Live" clId="Web-{48360ED7-5F31-49B5-9F34-E3DE57784BDC}" dt="2020-05-30T15:01:57.664" v="33"/>
          <ac:spMkLst>
            <pc:docMk/>
            <pc:sldMk cId="3837243169" sldId="263"/>
            <ac:spMk id="25" creationId="{8E019540-1104-4B12-9F83-45F58674186F}"/>
          </ac:spMkLst>
        </pc:spChg>
        <pc:spChg chg="add del">
          <ac:chgData name="翁 星宇" userId="d2ea8f9246060ed7" providerId="Windows Live" clId="Web-{48360ED7-5F31-49B5-9F34-E3DE57784BDC}" dt="2020-05-30T15:01:57.664" v="33"/>
          <ac:spMkLst>
            <pc:docMk/>
            <pc:sldMk cId="3837243169" sldId="263"/>
            <ac:spMk id="27" creationId="{3580CFD6-E44A-486A-9E73-D8D948F78A34}"/>
          </ac:spMkLst>
        </pc:spChg>
      </pc:sldChg>
      <pc:sldChg chg="addSp delSp modSp mod modClrScheme delDesignElem chgLayout">
        <pc:chgData name="翁 星宇" userId="d2ea8f9246060ed7" providerId="Windows Live" clId="Web-{48360ED7-5F31-49B5-9F34-E3DE57784BDC}" dt="2020-05-30T15:03:41.336" v="49" actId="20577"/>
        <pc:sldMkLst>
          <pc:docMk/>
          <pc:sldMk cId="2023853324" sldId="264"/>
        </pc:sldMkLst>
        <pc:spChg chg="mod ord">
          <ac:chgData name="翁 星宇" userId="d2ea8f9246060ed7" providerId="Windows Live" clId="Web-{48360ED7-5F31-49B5-9F34-E3DE57784BDC}" dt="2020-05-30T15:03:41.336" v="49" actId="20577"/>
          <ac:spMkLst>
            <pc:docMk/>
            <pc:sldMk cId="2023853324" sldId="264"/>
            <ac:spMk id="2" creationId="{153D0219-2ADB-4FF5-A59C-49A28EF5C1DF}"/>
          </ac:spMkLst>
        </pc:spChg>
        <pc:spChg chg="add del mod">
          <ac:chgData name="翁 星宇" userId="d2ea8f9246060ed7" providerId="Windows Live" clId="Web-{48360ED7-5F31-49B5-9F34-E3DE57784BDC}" dt="2020-05-30T15:03:19.398" v="43"/>
          <ac:spMkLst>
            <pc:docMk/>
            <pc:sldMk cId="2023853324" sldId="264"/>
            <ac:spMk id="3" creationId="{86BD0739-DE0B-4722-B371-38A7F8046ADB}"/>
          </ac:spMkLst>
        </pc:spChg>
        <pc:spChg chg="add del">
          <ac:chgData name="翁 星宇" userId="d2ea8f9246060ed7" providerId="Windows Live" clId="Web-{48360ED7-5F31-49B5-9F34-E3DE57784BDC}" dt="2020-05-30T15:01:57.664" v="33"/>
          <ac:spMkLst>
            <pc:docMk/>
            <pc:sldMk cId="2023853324" sldId="264"/>
            <ac:spMk id="8" creationId="{DCF4EB5C-ED25-4675-8255-2F5B12CFFCF0}"/>
          </ac:spMkLst>
        </pc:spChg>
        <pc:spChg chg="add del">
          <ac:chgData name="翁 星宇" userId="d2ea8f9246060ed7" providerId="Windows Live" clId="Web-{48360ED7-5F31-49B5-9F34-E3DE57784BDC}" dt="2020-05-30T15:01:57.664" v="33"/>
          <ac:spMkLst>
            <pc:docMk/>
            <pc:sldMk cId="2023853324" sldId="264"/>
            <ac:spMk id="10" creationId="{9514EC6E-A557-42A2-BCDC-3ABFFC5E564D}"/>
          </ac:spMkLst>
        </pc:spChg>
        <pc:spChg chg="add ord">
          <ac:chgData name="翁 星宇" userId="d2ea8f9246060ed7" providerId="Windows Live" clId="Web-{48360ED7-5F31-49B5-9F34-E3DE57784BDC}" dt="2020-05-30T15:03:32.164" v="46"/>
          <ac:spMkLst>
            <pc:docMk/>
            <pc:sldMk cId="2023853324" sldId="264"/>
            <ac:spMk id="11" creationId="{AC17597D-B07B-4274-AC93-549656D07E63}"/>
          </ac:spMkLst>
        </pc:spChg>
        <pc:spChg chg="add del">
          <ac:chgData name="翁 星宇" userId="d2ea8f9246060ed7" providerId="Windows Live" clId="Web-{48360ED7-5F31-49B5-9F34-E3DE57784BDC}" dt="2020-05-30T15:01:57.664" v="33"/>
          <ac:spMkLst>
            <pc:docMk/>
            <pc:sldMk cId="2023853324" sldId="264"/>
            <ac:spMk id="12" creationId="{905482C9-EB42-4BFE-95BF-7FD661F07657}"/>
          </ac:spMkLst>
        </pc:spChg>
        <pc:spChg chg="add del">
          <ac:chgData name="翁 星宇" userId="d2ea8f9246060ed7" providerId="Windows Live" clId="Web-{48360ED7-5F31-49B5-9F34-E3DE57784BDC}" dt="2020-05-30T15:01:57.664" v="33"/>
          <ac:spMkLst>
            <pc:docMk/>
            <pc:sldMk cId="2023853324" sldId="264"/>
            <ac:spMk id="14" creationId="{7539E646-A625-4A26-86ED-BD90EDD329F7}"/>
          </ac:spMkLst>
        </pc:spChg>
        <pc:spChg chg="add del">
          <ac:chgData name="翁 星宇" userId="d2ea8f9246060ed7" providerId="Windows Live" clId="Web-{48360ED7-5F31-49B5-9F34-E3DE57784BDC}" dt="2020-05-30T15:01:57.664" v="33"/>
          <ac:spMkLst>
            <pc:docMk/>
            <pc:sldMk cId="2023853324" sldId="264"/>
            <ac:spMk id="16" creationId="{8E019540-1104-4B12-9F83-45F58674186F}"/>
          </ac:spMkLst>
        </pc:spChg>
        <pc:spChg chg="add del ord">
          <ac:chgData name="翁 星宇" userId="d2ea8f9246060ed7" providerId="Windows Live" clId="Web-{48360ED7-5F31-49B5-9F34-E3DE57784BDC}" dt="2020-05-30T15:03:24.929" v="44"/>
          <ac:spMkLst>
            <pc:docMk/>
            <pc:sldMk cId="2023853324" sldId="264"/>
            <ac:spMk id="18" creationId="{3580CFD6-E44A-486A-9E73-D8D948F78A34}"/>
          </ac:spMkLst>
        </pc:spChg>
      </pc:sldChg>
      <pc:sldChg chg="modSp add mod replId modClrScheme chgLayout">
        <pc:chgData name="翁 星宇" userId="d2ea8f9246060ed7" providerId="Windows Live" clId="Web-{48360ED7-5F31-49B5-9F34-E3DE57784BDC}" dt="2020-05-30T15:38:33.864" v="1235" actId="20577"/>
        <pc:sldMkLst>
          <pc:docMk/>
          <pc:sldMk cId="1319913260" sldId="265"/>
        </pc:sldMkLst>
        <pc:spChg chg="mod ord">
          <ac:chgData name="翁 星宇" userId="d2ea8f9246060ed7" providerId="Windows Live" clId="Web-{48360ED7-5F31-49B5-9F34-E3DE57784BDC}" dt="2020-05-30T15:38:18.958" v="1182" actId="20577"/>
          <ac:spMkLst>
            <pc:docMk/>
            <pc:sldMk cId="1319913260" sldId="265"/>
            <ac:spMk id="2" creationId="{2C2BD4EB-384D-4435-BE13-0EA084AD945D}"/>
          </ac:spMkLst>
        </pc:spChg>
        <pc:spChg chg="mod ord">
          <ac:chgData name="翁 星宇" userId="d2ea8f9246060ed7" providerId="Windows Live" clId="Web-{48360ED7-5F31-49B5-9F34-E3DE57784BDC}" dt="2020-05-30T15:38:33.864" v="1235" actId="20577"/>
          <ac:spMkLst>
            <pc:docMk/>
            <pc:sldMk cId="1319913260" sldId="265"/>
            <ac:spMk id="3" creationId="{9ADBC00C-1030-4540-84A0-C378D0295F4C}"/>
          </ac:spMkLst>
        </pc:spChg>
      </pc:sldChg>
      <pc:sldChg chg="modSp new del mod setBg modClrScheme chgLayout">
        <pc:chgData name="翁 星宇" userId="d2ea8f9246060ed7" providerId="Windows Live" clId="Web-{48360ED7-5F31-49B5-9F34-E3DE57784BDC}" dt="2020-05-30T15:02:19.976" v="35"/>
        <pc:sldMkLst>
          <pc:docMk/>
          <pc:sldMk cId="943968583" sldId="266"/>
        </pc:sldMkLst>
        <pc:spChg chg="mod ord">
          <ac:chgData name="翁 星宇" userId="d2ea8f9246060ed7" providerId="Windows Live" clId="Web-{48360ED7-5F31-49B5-9F34-E3DE57784BDC}" dt="2020-05-30T15:01:57.664" v="33"/>
          <ac:spMkLst>
            <pc:docMk/>
            <pc:sldMk cId="943968583" sldId="266"/>
            <ac:spMk id="2" creationId="{6120EDB0-FA4A-4331-A22B-877BC115156A}"/>
          </ac:spMkLst>
        </pc:spChg>
        <pc:spChg chg="mod ord">
          <ac:chgData name="翁 星宇" userId="d2ea8f9246060ed7" providerId="Windows Live" clId="Web-{48360ED7-5F31-49B5-9F34-E3DE57784BDC}" dt="2020-05-30T15:01:57.664" v="33"/>
          <ac:spMkLst>
            <pc:docMk/>
            <pc:sldMk cId="943968583" sldId="266"/>
            <ac:spMk id="3" creationId="{FFFAA3AD-F365-4300-B6BD-AB99DC9D71A8}"/>
          </ac:spMkLst>
        </pc:spChg>
      </pc:sldChg>
      <pc:sldChg chg="modSp new">
        <pc:chgData name="翁 星宇" userId="d2ea8f9246060ed7" providerId="Windows Live" clId="Web-{48360ED7-5F31-49B5-9F34-E3DE57784BDC}" dt="2020-05-30T15:39:08.489" v="1267" actId="20577"/>
        <pc:sldMkLst>
          <pc:docMk/>
          <pc:sldMk cId="2899922181" sldId="266"/>
        </pc:sldMkLst>
        <pc:spChg chg="mod">
          <ac:chgData name="翁 星宇" userId="d2ea8f9246060ed7" providerId="Windows Live" clId="Web-{48360ED7-5F31-49B5-9F34-E3DE57784BDC}" dt="2020-05-30T15:39:08.489" v="1267" actId="20577"/>
          <ac:spMkLst>
            <pc:docMk/>
            <pc:sldMk cId="2899922181" sldId="266"/>
            <ac:spMk id="2" creationId="{0CECA917-6542-4D9A-9AD6-B45173B8B8F7}"/>
          </ac:spMkLst>
        </pc:spChg>
      </pc:sldChg>
      <pc:sldChg chg="modSp add replId">
        <pc:chgData name="翁 星宇" userId="d2ea8f9246060ed7" providerId="Windows Live" clId="Web-{48360ED7-5F31-49B5-9F34-E3DE57784BDC}" dt="2020-05-30T15:04:43.713" v="95" actId="20577"/>
        <pc:sldMkLst>
          <pc:docMk/>
          <pc:sldMk cId="2050357050" sldId="267"/>
        </pc:sldMkLst>
        <pc:spChg chg="mod">
          <ac:chgData name="翁 星宇" userId="d2ea8f9246060ed7" providerId="Windows Live" clId="Web-{48360ED7-5F31-49B5-9F34-E3DE57784BDC}" dt="2020-05-30T15:04:43.713" v="95" actId="20577"/>
          <ac:spMkLst>
            <pc:docMk/>
            <pc:sldMk cId="2050357050" sldId="267"/>
            <ac:spMk id="2" creationId="{26DB37F2-298B-4C4E-9127-FDF582067231}"/>
          </ac:spMkLst>
        </pc:spChg>
      </pc:sldChg>
      <pc:sldChg chg="new del">
        <pc:chgData name="翁 星宇" userId="d2ea8f9246060ed7" providerId="Windows Live" clId="Web-{48360ED7-5F31-49B5-9F34-E3DE57784BDC}" dt="2020-05-30T15:04:29.150" v="75"/>
        <pc:sldMkLst>
          <pc:docMk/>
          <pc:sldMk cId="4106007978" sldId="267"/>
        </pc:sldMkLst>
      </pc:sldChg>
      <pc:sldChg chg="modSp new">
        <pc:chgData name="翁 星宇" userId="d2ea8f9246060ed7" providerId="Windows Live" clId="Web-{48360ED7-5F31-49B5-9F34-E3DE57784BDC}" dt="2020-05-30T15:41:43.504" v="1307" actId="20577"/>
        <pc:sldMkLst>
          <pc:docMk/>
          <pc:sldMk cId="751340814" sldId="268"/>
        </pc:sldMkLst>
        <pc:spChg chg="mod">
          <ac:chgData name="翁 星宇" userId="d2ea8f9246060ed7" providerId="Windows Live" clId="Web-{48360ED7-5F31-49B5-9F34-E3DE57784BDC}" dt="2020-05-30T15:30:21.897" v="786" actId="20577"/>
          <ac:spMkLst>
            <pc:docMk/>
            <pc:sldMk cId="751340814" sldId="268"/>
            <ac:spMk id="2" creationId="{FCCB8030-D84A-4D15-BF2A-B3C9E1E67F59}"/>
          </ac:spMkLst>
        </pc:spChg>
        <pc:spChg chg="mod">
          <ac:chgData name="翁 星宇" userId="d2ea8f9246060ed7" providerId="Windows Live" clId="Web-{48360ED7-5F31-49B5-9F34-E3DE57784BDC}" dt="2020-05-30T15:41:43.504" v="1307" actId="20577"/>
          <ac:spMkLst>
            <pc:docMk/>
            <pc:sldMk cId="751340814" sldId="268"/>
            <ac:spMk id="3" creationId="{B873B1D4-A5D4-49DD-940F-46033DB84167}"/>
          </ac:spMkLst>
        </pc:spChg>
      </pc:sldChg>
      <pc:sldChg chg="delSp modSp add replId">
        <pc:chgData name="翁 星宇" userId="d2ea8f9246060ed7" providerId="Windows Live" clId="Web-{48360ED7-5F31-49B5-9F34-E3DE57784BDC}" dt="2020-05-30T15:42:43.800" v="1325" actId="20577"/>
        <pc:sldMkLst>
          <pc:docMk/>
          <pc:sldMk cId="125755803" sldId="269"/>
        </pc:sldMkLst>
        <pc:spChg chg="mod">
          <ac:chgData name="翁 星宇" userId="d2ea8f9246060ed7" providerId="Windows Live" clId="Web-{48360ED7-5F31-49B5-9F34-E3DE57784BDC}" dt="2020-05-30T15:42:43.800" v="1325" actId="20577"/>
          <ac:spMkLst>
            <pc:docMk/>
            <pc:sldMk cId="125755803" sldId="269"/>
            <ac:spMk id="2" creationId="{2C2BD4EB-384D-4435-BE13-0EA084AD945D}"/>
          </ac:spMkLst>
        </pc:spChg>
        <pc:spChg chg="del">
          <ac:chgData name="翁 星宇" userId="d2ea8f9246060ed7" providerId="Windows Live" clId="Web-{48360ED7-5F31-49B5-9F34-E3DE57784BDC}" dt="2020-05-30T15:42:21.285" v="1313"/>
          <ac:spMkLst>
            <pc:docMk/>
            <pc:sldMk cId="125755803" sldId="269"/>
            <ac:spMk id="4" creationId="{547AE194-CA0A-411D-9A1F-AC5F63A16655}"/>
          </ac:spMkLst>
        </pc:spChg>
      </pc:sldChg>
      <pc:sldChg chg="new del">
        <pc:chgData name="翁 星宇" userId="d2ea8f9246060ed7" providerId="Windows Live" clId="Web-{48360ED7-5F31-49B5-9F34-E3DE57784BDC}" dt="2020-05-30T15:42:16.301" v="1311"/>
        <pc:sldMkLst>
          <pc:docMk/>
          <pc:sldMk cId="2327703724" sldId="269"/>
        </pc:sldMkLst>
      </pc:sldChg>
      <pc:sldChg chg="modSp add replId">
        <pc:chgData name="翁 星宇" userId="d2ea8f9246060ed7" providerId="Windows Live" clId="Web-{48360ED7-5F31-49B5-9F34-E3DE57784BDC}" dt="2020-05-30T15:42:49.300" v="1331" actId="20577"/>
        <pc:sldMkLst>
          <pc:docMk/>
          <pc:sldMk cId="889901312" sldId="270"/>
        </pc:sldMkLst>
        <pc:spChg chg="mod">
          <ac:chgData name="翁 星宇" userId="d2ea8f9246060ed7" providerId="Windows Live" clId="Web-{48360ED7-5F31-49B5-9F34-E3DE57784BDC}" dt="2020-05-30T15:42:49.300" v="1331" actId="20577"/>
          <ac:spMkLst>
            <pc:docMk/>
            <pc:sldMk cId="889901312" sldId="270"/>
            <ac:spMk id="2" creationId="{2C2BD4EB-384D-4435-BE13-0EA084AD945D}"/>
          </ac:spMkLst>
        </pc:spChg>
      </pc:sldChg>
      <pc:sldMasterChg chg="add del addSldLayout delSldLayout">
        <pc:chgData name="翁 星宇" userId="d2ea8f9246060ed7" providerId="Windows Live" clId="Web-{48360ED7-5F31-49B5-9F34-E3DE57784BDC}" dt="2020-05-30T15:01:57.664" v="33"/>
        <pc:sldMasterMkLst>
          <pc:docMk/>
          <pc:sldMasterMk cId="3739605651" sldId="2147483687"/>
        </pc:sldMasterMkLst>
        <pc:sldLayoutChg chg="add del">
          <pc:chgData name="翁 星宇" userId="d2ea8f9246060ed7" providerId="Windows Live" clId="Web-{48360ED7-5F31-49B5-9F34-E3DE57784BDC}" dt="2020-05-30T15:01:57.664" v="33"/>
          <pc:sldLayoutMkLst>
            <pc:docMk/>
            <pc:sldMasterMk cId="3739605651" sldId="2147483687"/>
            <pc:sldLayoutMk cId="1429315282" sldId="2147483676"/>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3514041870" sldId="2147483677"/>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1523685935" sldId="2147483678"/>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3410676624" sldId="2147483679"/>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3068478934" sldId="2147483680"/>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3267479445" sldId="2147483681"/>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656926109" sldId="2147483682"/>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692513280" sldId="2147483683"/>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1366415326" sldId="2147483684"/>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1197689228" sldId="2147483685"/>
          </pc:sldLayoutMkLst>
        </pc:sldLayoutChg>
        <pc:sldLayoutChg chg="add del">
          <pc:chgData name="翁 星宇" userId="d2ea8f9246060ed7" providerId="Windows Live" clId="Web-{48360ED7-5F31-49B5-9F34-E3DE57784BDC}" dt="2020-05-30T15:01:57.664" v="33"/>
          <pc:sldLayoutMkLst>
            <pc:docMk/>
            <pc:sldMasterMk cId="3739605651" sldId="2147483687"/>
            <pc:sldLayoutMk cId="3518341965" sldId="2147483686"/>
          </pc:sldLayoutMkLst>
        </pc:sldLayoutChg>
      </pc:sldMasterChg>
      <pc:sldMasterChg chg="add del addSldLayout delSldLayout modSldLayout">
        <pc:chgData name="翁 星宇" userId="d2ea8f9246060ed7" providerId="Windows Live" clId="Web-{48360ED7-5F31-49B5-9F34-E3DE57784BDC}" dt="2020-05-30T15:01:57.664" v="33"/>
        <pc:sldMasterMkLst>
          <pc:docMk/>
          <pc:sldMasterMk cId="3771990358" sldId="2147483688"/>
        </pc:sldMasterMkLst>
        <pc:sldLayoutChg chg="add del mod replId">
          <pc:chgData name="翁 星宇" userId="d2ea8f9246060ed7" providerId="Windows Live" clId="Web-{48360ED7-5F31-49B5-9F34-E3DE57784BDC}" dt="2020-05-30T15:01:57.664" v="33"/>
          <pc:sldLayoutMkLst>
            <pc:docMk/>
            <pc:sldMasterMk cId="3771990358" sldId="2147483688"/>
            <pc:sldLayoutMk cId="2430780494" sldId="2147483689"/>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130897815" sldId="2147483690"/>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3812273851" sldId="2147483691"/>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1906539583" sldId="2147483692"/>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4061752978" sldId="2147483693"/>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3551950726" sldId="2147483694"/>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414138321" sldId="2147483695"/>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1165599456" sldId="2147483696"/>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2414612896" sldId="2147483697"/>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2347459742" sldId="2147483698"/>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3850151542" sldId="2147483699"/>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1501373538" sldId="2147483700"/>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333629096" sldId="2147483701"/>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3381879644" sldId="2147483702"/>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2046076187" sldId="2147483703"/>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625899878" sldId="2147483704"/>
          </pc:sldLayoutMkLst>
        </pc:sldLayoutChg>
        <pc:sldLayoutChg chg="add del mod replId">
          <pc:chgData name="翁 星宇" userId="d2ea8f9246060ed7" providerId="Windows Live" clId="Web-{48360ED7-5F31-49B5-9F34-E3DE57784BDC}" dt="2020-05-30T15:01:57.664" v="33"/>
          <pc:sldLayoutMkLst>
            <pc:docMk/>
            <pc:sldMasterMk cId="3771990358" sldId="2147483688"/>
            <pc:sldLayoutMk cId="3592581729" sldId="2147483705"/>
          </pc:sldLayoutMkLst>
        </pc:sldLayoutChg>
      </pc:sldMasterChg>
    </pc:docChg>
  </pc:docChgLst>
  <pc:docChgLst>
    <pc:chgData name="翁 星宇" userId="d2ea8f9246060ed7" providerId="Windows Live" clId="Web-{2DDA7156-5547-436D-AD8A-C1BE126BDDBD}"/>
    <pc:docChg chg="addSld delSld modSld sldOrd addMainMaster delMainMaster">
      <pc:chgData name="翁 星宇" userId="d2ea8f9246060ed7" providerId="Windows Live" clId="Web-{2DDA7156-5547-436D-AD8A-C1BE126BDDBD}" dt="2020-05-30T15:00:45.859" v="355"/>
      <pc:docMkLst>
        <pc:docMk/>
      </pc:docMkLst>
      <pc:sldChg chg="addSp delSp modSp mod setBg modClrScheme chgLayout">
        <pc:chgData name="翁 星宇" userId="d2ea8f9246060ed7" providerId="Windows Live" clId="Web-{2DDA7156-5547-436D-AD8A-C1BE126BDDBD}" dt="2020-05-30T14:54:01.146" v="193"/>
        <pc:sldMkLst>
          <pc:docMk/>
          <pc:sldMk cId="2592129946" sldId="256"/>
        </pc:sldMkLst>
        <pc:spChg chg="mod">
          <ac:chgData name="翁 星宇" userId="d2ea8f9246060ed7" providerId="Windows Live" clId="Web-{2DDA7156-5547-436D-AD8A-C1BE126BDDBD}" dt="2020-05-30T14:54:01.146" v="193"/>
          <ac:spMkLst>
            <pc:docMk/>
            <pc:sldMk cId="2592129946" sldId="256"/>
            <ac:spMk id="2" creationId="{00000000-0000-0000-0000-000000000000}"/>
          </ac:spMkLst>
        </pc:spChg>
        <pc:spChg chg="mod">
          <ac:chgData name="翁 星宇" userId="d2ea8f9246060ed7" providerId="Windows Live" clId="Web-{2DDA7156-5547-436D-AD8A-C1BE126BDDBD}" dt="2020-05-30T14:54:01.146" v="193"/>
          <ac:spMkLst>
            <pc:docMk/>
            <pc:sldMk cId="2592129946" sldId="256"/>
            <ac:spMk id="3" creationId="{00000000-0000-0000-0000-000000000000}"/>
          </ac:spMkLst>
        </pc:spChg>
        <pc:spChg chg="add del">
          <ac:chgData name="翁 星宇" userId="d2ea8f9246060ed7" providerId="Windows Live" clId="Web-{2DDA7156-5547-436D-AD8A-C1BE126BDDBD}" dt="2020-05-30T14:54:01.146" v="193"/>
          <ac:spMkLst>
            <pc:docMk/>
            <pc:sldMk cId="2592129946" sldId="256"/>
            <ac:spMk id="9" creationId="{526E0BFB-CDF1-4990-8C11-AC849311E0A8}"/>
          </ac:spMkLst>
        </pc:spChg>
        <pc:spChg chg="add del">
          <ac:chgData name="翁 星宇" userId="d2ea8f9246060ed7" providerId="Windows Live" clId="Web-{2DDA7156-5547-436D-AD8A-C1BE126BDDBD}" dt="2020-05-30T14:54:01.146" v="193"/>
          <ac:spMkLst>
            <pc:docMk/>
            <pc:sldMk cId="2592129946" sldId="256"/>
            <ac:spMk id="11" creationId="{6069A1F8-9BEB-4786-9694-FC48B2D75D21}"/>
          </ac:spMkLst>
        </pc:spChg>
        <pc:spChg chg="add">
          <ac:chgData name="翁 星宇" userId="d2ea8f9246060ed7" providerId="Windows Live" clId="Web-{2DDA7156-5547-436D-AD8A-C1BE126BDDBD}" dt="2020-05-30T14:54:01.146" v="193"/>
          <ac:spMkLst>
            <pc:docMk/>
            <pc:sldMk cId="2592129946" sldId="256"/>
            <ac:spMk id="16" creationId="{0671A8AE-40A1-4631-A6B8-581AFF065482}"/>
          </ac:spMkLst>
        </pc:spChg>
        <pc:spChg chg="add">
          <ac:chgData name="翁 星宇" userId="d2ea8f9246060ed7" providerId="Windows Live" clId="Web-{2DDA7156-5547-436D-AD8A-C1BE126BDDBD}" dt="2020-05-30T14:54:01.146" v="193"/>
          <ac:spMkLst>
            <pc:docMk/>
            <pc:sldMk cId="2592129946" sldId="256"/>
            <ac:spMk id="18" creationId="{A44CD100-6267-4E62-AA64-2182A3A6A1C0}"/>
          </ac:spMkLst>
        </pc:spChg>
        <pc:picChg chg="add mod">
          <ac:chgData name="翁 星宇" userId="d2ea8f9246060ed7" providerId="Windows Live" clId="Web-{2DDA7156-5547-436D-AD8A-C1BE126BDDBD}" dt="2020-05-30T14:54:01.146" v="193"/>
          <ac:picMkLst>
            <pc:docMk/>
            <pc:sldMk cId="2592129946" sldId="256"/>
            <ac:picMk id="4" creationId="{434E2FFF-D4C4-4B78-AF6B-B6EBE8B3A309}"/>
          </ac:picMkLst>
        </pc:picChg>
      </pc:sldChg>
      <pc:sldChg chg="addSp delSp modSp new mod setBg setClrOvrMap">
        <pc:chgData name="翁 星宇" userId="d2ea8f9246060ed7" providerId="Windows Live" clId="Web-{2DDA7156-5547-436D-AD8A-C1BE126BDDBD}" dt="2020-05-30T14:55:03.243" v="217" actId="20577"/>
        <pc:sldMkLst>
          <pc:docMk/>
          <pc:sldMk cId="496442393" sldId="257"/>
        </pc:sldMkLst>
        <pc:spChg chg="mod">
          <ac:chgData name="翁 星宇" userId="d2ea8f9246060ed7" providerId="Windows Live" clId="Web-{2DDA7156-5547-436D-AD8A-C1BE126BDDBD}" dt="2020-05-30T14:55:03.243" v="217" actId="20577"/>
          <ac:spMkLst>
            <pc:docMk/>
            <pc:sldMk cId="496442393" sldId="257"/>
            <ac:spMk id="2" creationId="{9806D2AD-E806-4B2F-8EC4-80C952DDDB6F}"/>
          </ac:spMkLst>
        </pc:spChg>
        <pc:spChg chg="del mod">
          <ac:chgData name="翁 星宇" userId="d2ea8f9246060ed7" providerId="Windows Live" clId="Web-{2DDA7156-5547-436D-AD8A-C1BE126BDDBD}" dt="2020-05-30T14:52:58.609" v="130"/>
          <ac:spMkLst>
            <pc:docMk/>
            <pc:sldMk cId="496442393" sldId="257"/>
            <ac:spMk id="3" creationId="{E40A5E28-0497-4A73-AD72-53C33E43800D}"/>
          </ac:spMkLst>
        </pc:spChg>
        <pc:spChg chg="add del">
          <ac:chgData name="翁 星宇" userId="d2ea8f9246060ed7" providerId="Windows Live" clId="Web-{2DDA7156-5547-436D-AD8A-C1BE126BDDBD}" dt="2020-05-30T14:54:57.462" v="216"/>
          <ac:spMkLst>
            <pc:docMk/>
            <pc:sldMk cId="496442393" sldId="257"/>
            <ac:spMk id="5" creationId="{DCF4EB5C-ED25-4675-8255-2F5B12CFFCF0}"/>
          </ac:spMkLst>
        </pc:spChg>
        <pc:spChg chg="add del">
          <ac:chgData name="翁 星宇" userId="d2ea8f9246060ed7" providerId="Windows Live" clId="Web-{2DDA7156-5547-436D-AD8A-C1BE126BDDBD}" dt="2020-05-30T14:54:57.462" v="216"/>
          <ac:spMkLst>
            <pc:docMk/>
            <pc:sldMk cId="496442393" sldId="257"/>
            <ac:spMk id="6" creationId="{9514EC6E-A557-42A2-BCDC-3ABFFC5E564D}"/>
          </ac:spMkLst>
        </pc:spChg>
        <pc:spChg chg="add del">
          <ac:chgData name="翁 星宇" userId="d2ea8f9246060ed7" providerId="Windows Live" clId="Web-{2DDA7156-5547-436D-AD8A-C1BE126BDDBD}" dt="2020-05-30T14:54:57.462" v="216"/>
          <ac:spMkLst>
            <pc:docMk/>
            <pc:sldMk cId="496442393" sldId="257"/>
            <ac:spMk id="7" creationId="{905482C9-EB42-4BFE-95BF-7FD661F07657}"/>
          </ac:spMkLst>
        </pc:spChg>
        <pc:spChg chg="add del">
          <ac:chgData name="翁 星宇" userId="d2ea8f9246060ed7" providerId="Windows Live" clId="Web-{2DDA7156-5547-436D-AD8A-C1BE126BDDBD}" dt="2020-05-30T14:52:58.593" v="129"/>
          <ac:spMkLst>
            <pc:docMk/>
            <pc:sldMk cId="496442393" sldId="257"/>
            <ac:spMk id="8" creationId="{9B6B47BF-F3D0-4678-9B20-DA45E1BCAD6C}"/>
          </ac:spMkLst>
        </pc:spChg>
        <pc:spChg chg="add del">
          <ac:chgData name="翁 星宇" userId="d2ea8f9246060ed7" providerId="Windows Live" clId="Web-{2DDA7156-5547-436D-AD8A-C1BE126BDDBD}" dt="2020-05-30T14:52:58.593" v="129"/>
          <ac:spMkLst>
            <pc:docMk/>
            <pc:sldMk cId="496442393" sldId="257"/>
            <ac:spMk id="10" creationId="{19334917-3673-4EF2-BA7C-CC83AEEEAE37}"/>
          </ac:spMkLst>
        </pc:spChg>
        <pc:spChg chg="add del">
          <ac:chgData name="翁 星宇" userId="d2ea8f9246060ed7" providerId="Windows Live" clId="Web-{2DDA7156-5547-436D-AD8A-C1BE126BDDBD}" dt="2020-05-30T14:52:58.593" v="129"/>
          <ac:spMkLst>
            <pc:docMk/>
            <pc:sldMk cId="496442393" sldId="257"/>
            <ac:spMk id="12" creationId="{E1589AE1-C0FC-4B66-9C0D-9EB92F40F440}"/>
          </ac:spMkLst>
        </pc:spChg>
        <pc:spChg chg="add del">
          <ac:chgData name="翁 星宇" userId="d2ea8f9246060ed7" providerId="Windows Live" clId="Web-{2DDA7156-5547-436D-AD8A-C1BE126BDDBD}" dt="2020-05-30T14:54:57.462" v="216"/>
          <ac:spMkLst>
            <pc:docMk/>
            <pc:sldMk cId="496442393" sldId="257"/>
            <ac:spMk id="14" creationId="{7539E646-A625-4A26-86ED-BD90EDD329F7}"/>
          </ac:spMkLst>
        </pc:spChg>
        <pc:spChg chg="add del">
          <ac:chgData name="翁 星宇" userId="d2ea8f9246060ed7" providerId="Windows Live" clId="Web-{2DDA7156-5547-436D-AD8A-C1BE126BDDBD}" dt="2020-05-30T14:54:57.462" v="216"/>
          <ac:spMkLst>
            <pc:docMk/>
            <pc:sldMk cId="496442393" sldId="257"/>
            <ac:spMk id="16" creationId="{9DD60C94-0C9C-47B7-BE88-045235ACCC6A}"/>
          </ac:spMkLst>
        </pc:spChg>
        <pc:spChg chg="add del">
          <ac:chgData name="翁 星宇" userId="d2ea8f9246060ed7" providerId="Windows Live" clId="Web-{2DDA7156-5547-436D-AD8A-C1BE126BDDBD}" dt="2020-05-30T14:54:57.462" v="216"/>
          <ac:spMkLst>
            <pc:docMk/>
            <pc:sldMk cId="496442393" sldId="257"/>
            <ac:spMk id="18" creationId="{BFCF7016-AC99-433F-B943-24C3736E0602}"/>
          </ac:spMkLst>
        </pc:spChg>
        <pc:spChg chg="add del">
          <ac:chgData name="翁 星宇" userId="d2ea8f9246060ed7" providerId="Windows Live" clId="Web-{2DDA7156-5547-436D-AD8A-C1BE126BDDBD}" dt="2020-05-30T14:54:57.462" v="216"/>
          <ac:spMkLst>
            <pc:docMk/>
            <pc:sldMk cId="496442393" sldId="257"/>
            <ac:spMk id="20" creationId="{A03737D1-A930-4E3E-9160-3CD4AEC72AB7}"/>
          </ac:spMkLst>
        </pc:spChg>
        <pc:spChg chg="add del">
          <ac:chgData name="翁 星宇" userId="d2ea8f9246060ed7" providerId="Windows Live" clId="Web-{2DDA7156-5547-436D-AD8A-C1BE126BDDBD}" dt="2020-05-30T14:54:57.462" v="216"/>
          <ac:spMkLst>
            <pc:docMk/>
            <pc:sldMk cId="496442393" sldId="257"/>
            <ac:spMk id="22" creationId="{F71CFF33-010E-4E26-A285-83B182982358}"/>
          </ac:spMkLst>
        </pc:spChg>
        <pc:spChg chg="add">
          <ac:chgData name="翁 星宇" userId="d2ea8f9246060ed7" providerId="Windows Live" clId="Web-{2DDA7156-5547-436D-AD8A-C1BE126BDDBD}" dt="2020-05-30T14:54:57.462" v="216"/>
          <ac:spMkLst>
            <pc:docMk/>
            <pc:sldMk cId="496442393" sldId="257"/>
            <ac:spMk id="27" creationId="{DCF4EB5C-ED25-4675-8255-2F5B12CFFCF0}"/>
          </ac:spMkLst>
        </pc:spChg>
        <pc:spChg chg="add">
          <ac:chgData name="翁 星宇" userId="d2ea8f9246060ed7" providerId="Windows Live" clId="Web-{2DDA7156-5547-436D-AD8A-C1BE126BDDBD}" dt="2020-05-30T14:54:57.462" v="216"/>
          <ac:spMkLst>
            <pc:docMk/>
            <pc:sldMk cId="496442393" sldId="257"/>
            <ac:spMk id="29" creationId="{9514EC6E-A557-42A2-BCDC-3ABFFC5E564D}"/>
          </ac:spMkLst>
        </pc:spChg>
        <pc:spChg chg="add">
          <ac:chgData name="翁 星宇" userId="d2ea8f9246060ed7" providerId="Windows Live" clId="Web-{2DDA7156-5547-436D-AD8A-C1BE126BDDBD}" dt="2020-05-30T14:54:57.462" v="216"/>
          <ac:spMkLst>
            <pc:docMk/>
            <pc:sldMk cId="496442393" sldId="257"/>
            <ac:spMk id="31" creationId="{905482C9-EB42-4BFE-95BF-7FD661F07657}"/>
          </ac:spMkLst>
        </pc:spChg>
        <pc:spChg chg="add">
          <ac:chgData name="翁 星宇" userId="d2ea8f9246060ed7" providerId="Windows Live" clId="Web-{2DDA7156-5547-436D-AD8A-C1BE126BDDBD}" dt="2020-05-30T14:54:57.462" v="216"/>
          <ac:spMkLst>
            <pc:docMk/>
            <pc:sldMk cId="496442393" sldId="257"/>
            <ac:spMk id="33" creationId="{7539E646-A625-4A26-86ED-BD90EDD329F7}"/>
          </ac:spMkLst>
        </pc:spChg>
        <pc:spChg chg="add">
          <ac:chgData name="翁 星宇" userId="d2ea8f9246060ed7" providerId="Windows Live" clId="Web-{2DDA7156-5547-436D-AD8A-C1BE126BDDBD}" dt="2020-05-30T14:54:57.462" v="216"/>
          <ac:spMkLst>
            <pc:docMk/>
            <pc:sldMk cId="496442393" sldId="257"/>
            <ac:spMk id="35" creationId="{8E019540-1104-4B12-9F83-45F58674186F}"/>
          </ac:spMkLst>
        </pc:spChg>
        <pc:spChg chg="add">
          <ac:chgData name="翁 星宇" userId="d2ea8f9246060ed7" providerId="Windows Live" clId="Web-{2DDA7156-5547-436D-AD8A-C1BE126BDDBD}" dt="2020-05-30T14:54:57.462" v="216"/>
          <ac:spMkLst>
            <pc:docMk/>
            <pc:sldMk cId="496442393" sldId="257"/>
            <ac:spMk id="37" creationId="{3580CFD6-E44A-486A-9E73-D8D948F78A34}"/>
          </ac:spMkLst>
        </pc:spChg>
      </pc:sldChg>
      <pc:sldChg chg="modSp new">
        <pc:chgData name="翁 星宇" userId="d2ea8f9246060ed7" providerId="Windows Live" clId="Web-{2DDA7156-5547-436D-AD8A-C1BE126BDDBD}" dt="2020-05-30T14:53:43.018" v="189" actId="20577"/>
        <pc:sldMkLst>
          <pc:docMk/>
          <pc:sldMk cId="1765139556" sldId="258"/>
        </pc:sldMkLst>
        <pc:spChg chg="mod">
          <ac:chgData name="翁 星宇" userId="d2ea8f9246060ed7" providerId="Windows Live" clId="Web-{2DDA7156-5547-436D-AD8A-C1BE126BDDBD}" dt="2020-05-30T14:53:25.579" v="152" actId="20577"/>
          <ac:spMkLst>
            <pc:docMk/>
            <pc:sldMk cId="1765139556" sldId="258"/>
            <ac:spMk id="2" creationId="{75D15E3E-272C-4796-8811-7A92E8DD4C6D}"/>
          </ac:spMkLst>
        </pc:spChg>
        <pc:spChg chg="mod">
          <ac:chgData name="翁 星宇" userId="d2ea8f9246060ed7" providerId="Windows Live" clId="Web-{2DDA7156-5547-436D-AD8A-C1BE126BDDBD}" dt="2020-05-30T14:53:43.018" v="189" actId="20577"/>
          <ac:spMkLst>
            <pc:docMk/>
            <pc:sldMk cId="1765139556" sldId="258"/>
            <ac:spMk id="3" creationId="{606FFEFD-3515-4380-8CD8-971A48BD2F9B}"/>
          </ac:spMkLst>
        </pc:spChg>
      </pc:sldChg>
      <pc:sldChg chg="addSp delSp modSp new mod setBg setClrOvrMap">
        <pc:chgData name="翁 星宇" userId="d2ea8f9246060ed7" providerId="Windows Live" clId="Web-{2DDA7156-5547-436D-AD8A-C1BE126BDDBD}" dt="2020-05-30T14:54:47.649" v="215"/>
        <pc:sldMkLst>
          <pc:docMk/>
          <pc:sldMk cId="973443226" sldId="259"/>
        </pc:sldMkLst>
        <pc:spChg chg="mod">
          <ac:chgData name="翁 星宇" userId="d2ea8f9246060ed7" providerId="Windows Live" clId="Web-{2DDA7156-5547-436D-AD8A-C1BE126BDDBD}" dt="2020-05-30T14:54:47.649" v="215"/>
          <ac:spMkLst>
            <pc:docMk/>
            <pc:sldMk cId="973443226" sldId="259"/>
            <ac:spMk id="2" creationId="{26DB37F2-298B-4C4E-9127-FDF582067231}"/>
          </ac:spMkLst>
        </pc:spChg>
        <pc:spChg chg="del mod">
          <ac:chgData name="翁 星宇" userId="d2ea8f9246060ed7" providerId="Windows Live" clId="Web-{2DDA7156-5547-436D-AD8A-C1BE126BDDBD}" dt="2020-05-30T14:54:47.649" v="215"/>
          <ac:spMkLst>
            <pc:docMk/>
            <pc:sldMk cId="973443226" sldId="259"/>
            <ac:spMk id="3" creationId="{1FC09434-5C42-4C85-A47E-E6C8FA7BFA16}"/>
          </ac:spMkLst>
        </pc:spChg>
        <pc:spChg chg="add del">
          <ac:chgData name="翁 星宇" userId="d2ea8f9246060ed7" providerId="Windows Live" clId="Web-{2DDA7156-5547-436D-AD8A-C1BE126BDDBD}" dt="2020-05-30T14:54:47.649" v="215"/>
          <ac:spMkLst>
            <pc:docMk/>
            <pc:sldMk cId="973443226" sldId="259"/>
            <ac:spMk id="8" creationId="{9B6B47BF-F3D0-4678-9B20-DA45E1BCAD6C}"/>
          </ac:spMkLst>
        </pc:spChg>
        <pc:spChg chg="add del">
          <ac:chgData name="翁 星宇" userId="d2ea8f9246060ed7" providerId="Windows Live" clId="Web-{2DDA7156-5547-436D-AD8A-C1BE126BDDBD}" dt="2020-05-30T14:54:47.649" v="215"/>
          <ac:spMkLst>
            <pc:docMk/>
            <pc:sldMk cId="973443226" sldId="259"/>
            <ac:spMk id="10" creationId="{19334917-3673-4EF2-BA7C-CC83AEEEAE37}"/>
          </ac:spMkLst>
        </pc:spChg>
        <pc:spChg chg="add del">
          <ac:chgData name="翁 星宇" userId="d2ea8f9246060ed7" providerId="Windows Live" clId="Web-{2DDA7156-5547-436D-AD8A-C1BE126BDDBD}" dt="2020-05-30T14:54:47.649" v="215"/>
          <ac:spMkLst>
            <pc:docMk/>
            <pc:sldMk cId="973443226" sldId="259"/>
            <ac:spMk id="12" creationId="{E1589AE1-C0FC-4B66-9C0D-9EB92F40F440}"/>
          </ac:spMkLst>
        </pc:spChg>
        <pc:spChg chg="add">
          <ac:chgData name="翁 星宇" userId="d2ea8f9246060ed7" providerId="Windows Live" clId="Web-{2DDA7156-5547-436D-AD8A-C1BE126BDDBD}" dt="2020-05-30T14:54:47.649" v="215"/>
          <ac:spMkLst>
            <pc:docMk/>
            <pc:sldMk cId="973443226" sldId="259"/>
            <ac:spMk id="17" creationId="{DCF4EB5C-ED25-4675-8255-2F5B12CFFCF0}"/>
          </ac:spMkLst>
        </pc:spChg>
        <pc:spChg chg="add">
          <ac:chgData name="翁 星宇" userId="d2ea8f9246060ed7" providerId="Windows Live" clId="Web-{2DDA7156-5547-436D-AD8A-C1BE126BDDBD}" dt="2020-05-30T14:54:47.649" v="215"/>
          <ac:spMkLst>
            <pc:docMk/>
            <pc:sldMk cId="973443226" sldId="259"/>
            <ac:spMk id="19" creationId="{9514EC6E-A557-42A2-BCDC-3ABFFC5E564D}"/>
          </ac:spMkLst>
        </pc:spChg>
        <pc:spChg chg="add">
          <ac:chgData name="翁 星宇" userId="d2ea8f9246060ed7" providerId="Windows Live" clId="Web-{2DDA7156-5547-436D-AD8A-C1BE126BDDBD}" dt="2020-05-30T14:54:47.649" v="215"/>
          <ac:spMkLst>
            <pc:docMk/>
            <pc:sldMk cId="973443226" sldId="259"/>
            <ac:spMk id="21" creationId="{905482C9-EB42-4BFE-95BF-7FD661F07657}"/>
          </ac:spMkLst>
        </pc:spChg>
        <pc:spChg chg="add">
          <ac:chgData name="翁 星宇" userId="d2ea8f9246060ed7" providerId="Windows Live" clId="Web-{2DDA7156-5547-436D-AD8A-C1BE126BDDBD}" dt="2020-05-30T14:54:47.649" v="215"/>
          <ac:spMkLst>
            <pc:docMk/>
            <pc:sldMk cId="973443226" sldId="259"/>
            <ac:spMk id="23" creationId="{7539E646-A625-4A26-86ED-BD90EDD329F7}"/>
          </ac:spMkLst>
        </pc:spChg>
        <pc:spChg chg="add">
          <ac:chgData name="翁 星宇" userId="d2ea8f9246060ed7" providerId="Windows Live" clId="Web-{2DDA7156-5547-436D-AD8A-C1BE126BDDBD}" dt="2020-05-30T14:54:47.649" v="215"/>
          <ac:spMkLst>
            <pc:docMk/>
            <pc:sldMk cId="973443226" sldId="259"/>
            <ac:spMk id="25" creationId="{8E019540-1104-4B12-9F83-45F58674186F}"/>
          </ac:spMkLst>
        </pc:spChg>
        <pc:spChg chg="add">
          <ac:chgData name="翁 星宇" userId="d2ea8f9246060ed7" providerId="Windows Live" clId="Web-{2DDA7156-5547-436D-AD8A-C1BE126BDDBD}" dt="2020-05-30T14:54:47.649" v="215"/>
          <ac:spMkLst>
            <pc:docMk/>
            <pc:sldMk cId="973443226" sldId="259"/>
            <ac:spMk id="27" creationId="{3580CFD6-E44A-486A-9E73-D8D948F78A34}"/>
          </ac:spMkLst>
        </pc:spChg>
      </pc:sldChg>
      <pc:sldChg chg="new">
        <pc:chgData name="翁 星宇" userId="d2ea8f9246060ed7" providerId="Windows Live" clId="Web-{2DDA7156-5547-436D-AD8A-C1BE126BDDBD}" dt="2020-05-30T14:54:20.366" v="194"/>
        <pc:sldMkLst>
          <pc:docMk/>
          <pc:sldMk cId="4055677356" sldId="260"/>
        </pc:sldMkLst>
      </pc:sldChg>
      <pc:sldChg chg="modSp new">
        <pc:chgData name="翁 星宇" userId="d2ea8f9246060ed7" providerId="Windows Live" clId="Web-{2DDA7156-5547-436D-AD8A-C1BE126BDDBD}" dt="2020-05-30T14:54:39.304" v="212" actId="20577"/>
        <pc:sldMkLst>
          <pc:docMk/>
          <pc:sldMk cId="1024357465" sldId="261"/>
        </pc:sldMkLst>
        <pc:spChg chg="mod">
          <ac:chgData name="翁 星宇" userId="d2ea8f9246060ed7" providerId="Windows Live" clId="Web-{2DDA7156-5547-436D-AD8A-C1BE126BDDBD}" dt="2020-05-30T14:54:39.304" v="212" actId="20577"/>
          <ac:spMkLst>
            <pc:docMk/>
            <pc:sldMk cId="1024357465" sldId="261"/>
            <ac:spMk id="2" creationId="{84954A2B-C07D-44F0-8C2D-825D25D13734}"/>
          </ac:spMkLst>
        </pc:spChg>
      </pc:sldChg>
      <pc:sldChg chg="modSp add ord replId">
        <pc:chgData name="翁 星宇" userId="d2ea8f9246060ed7" providerId="Windows Live" clId="Web-{2DDA7156-5547-436D-AD8A-C1BE126BDDBD}" dt="2020-05-30T14:55:49.590" v="238" actId="20577"/>
        <pc:sldMkLst>
          <pc:docMk/>
          <pc:sldMk cId="105982001" sldId="262"/>
        </pc:sldMkLst>
        <pc:spChg chg="mod">
          <ac:chgData name="翁 星宇" userId="d2ea8f9246060ed7" providerId="Windows Live" clId="Web-{2DDA7156-5547-436D-AD8A-C1BE126BDDBD}" dt="2020-05-30T14:55:49.590" v="238" actId="20577"/>
          <ac:spMkLst>
            <pc:docMk/>
            <pc:sldMk cId="105982001" sldId="262"/>
            <ac:spMk id="2" creationId="{26DB37F2-298B-4C4E-9127-FDF582067231}"/>
          </ac:spMkLst>
        </pc:spChg>
      </pc:sldChg>
      <pc:sldChg chg="modSp add replId">
        <pc:chgData name="翁 星宇" userId="d2ea8f9246060ed7" providerId="Windows Live" clId="Web-{2DDA7156-5547-436D-AD8A-C1BE126BDDBD}" dt="2020-05-30T14:56:03.169" v="268" actId="20577"/>
        <pc:sldMkLst>
          <pc:docMk/>
          <pc:sldMk cId="3837243169" sldId="263"/>
        </pc:sldMkLst>
        <pc:spChg chg="mod">
          <ac:chgData name="翁 星宇" userId="d2ea8f9246060ed7" providerId="Windows Live" clId="Web-{2DDA7156-5547-436D-AD8A-C1BE126BDDBD}" dt="2020-05-30T14:56:03.169" v="268" actId="20577"/>
          <ac:spMkLst>
            <pc:docMk/>
            <pc:sldMk cId="3837243169" sldId="263"/>
            <ac:spMk id="2" creationId="{26DB37F2-298B-4C4E-9127-FDF582067231}"/>
          </ac:spMkLst>
        </pc:spChg>
      </pc:sldChg>
      <pc:sldChg chg="addSp delSp modSp new mod setBg setClrOvrMap">
        <pc:chgData name="翁 星宇" userId="d2ea8f9246060ed7" providerId="Windows Live" clId="Web-{2DDA7156-5547-436D-AD8A-C1BE126BDDBD}" dt="2020-05-30T15:00:40.061" v="354"/>
        <pc:sldMkLst>
          <pc:docMk/>
          <pc:sldMk cId="2023853324" sldId="264"/>
        </pc:sldMkLst>
        <pc:spChg chg="mod">
          <ac:chgData name="翁 星宇" userId="d2ea8f9246060ed7" providerId="Windows Live" clId="Web-{2DDA7156-5547-436D-AD8A-C1BE126BDDBD}" dt="2020-05-30T15:00:12.482" v="351" actId="1076"/>
          <ac:spMkLst>
            <pc:docMk/>
            <pc:sldMk cId="2023853324" sldId="264"/>
            <ac:spMk id="2" creationId="{153D0219-2ADB-4FF5-A59C-49A28EF5C1DF}"/>
          </ac:spMkLst>
        </pc:spChg>
        <pc:spChg chg="del">
          <ac:chgData name="翁 星宇" userId="d2ea8f9246060ed7" providerId="Windows Live" clId="Web-{2DDA7156-5547-436D-AD8A-C1BE126BDDBD}" dt="2020-05-30T14:56:22.295" v="295"/>
          <ac:spMkLst>
            <pc:docMk/>
            <pc:sldMk cId="2023853324" sldId="264"/>
            <ac:spMk id="3" creationId="{E7D5B665-5D7F-4ACF-87C7-6529E02E92F7}"/>
          </ac:spMkLst>
        </pc:spChg>
        <pc:spChg chg="add del mod">
          <ac:chgData name="翁 星宇" userId="d2ea8f9246060ed7" providerId="Windows Live" clId="Web-{2DDA7156-5547-436D-AD8A-C1BE126BDDBD}" dt="2020-05-30T14:59:41.011" v="345"/>
          <ac:spMkLst>
            <pc:docMk/>
            <pc:sldMk cId="2023853324" sldId="264"/>
            <ac:spMk id="4" creationId="{3E3F6191-A1E0-41DF-ADE8-0EA754C8416B}"/>
          </ac:spMkLst>
        </pc:spChg>
        <pc:spChg chg="add">
          <ac:chgData name="翁 星宇" userId="d2ea8f9246060ed7" providerId="Windows Live" clId="Web-{2DDA7156-5547-436D-AD8A-C1BE126BDDBD}" dt="2020-05-30T14:56:22.295" v="295"/>
          <ac:spMkLst>
            <pc:docMk/>
            <pc:sldMk cId="2023853324" sldId="264"/>
            <ac:spMk id="8" creationId="{DCF4EB5C-ED25-4675-8255-2F5B12CFFCF0}"/>
          </ac:spMkLst>
        </pc:spChg>
        <pc:spChg chg="add">
          <ac:chgData name="翁 星宇" userId="d2ea8f9246060ed7" providerId="Windows Live" clId="Web-{2DDA7156-5547-436D-AD8A-C1BE126BDDBD}" dt="2020-05-30T14:56:22.295" v="295"/>
          <ac:spMkLst>
            <pc:docMk/>
            <pc:sldMk cId="2023853324" sldId="264"/>
            <ac:spMk id="10" creationId="{9514EC6E-A557-42A2-BCDC-3ABFFC5E564D}"/>
          </ac:spMkLst>
        </pc:spChg>
        <pc:spChg chg="add">
          <ac:chgData name="翁 星宇" userId="d2ea8f9246060ed7" providerId="Windows Live" clId="Web-{2DDA7156-5547-436D-AD8A-C1BE126BDDBD}" dt="2020-05-30T14:56:22.295" v="295"/>
          <ac:spMkLst>
            <pc:docMk/>
            <pc:sldMk cId="2023853324" sldId="264"/>
            <ac:spMk id="12" creationId="{905482C9-EB42-4BFE-95BF-7FD661F07657}"/>
          </ac:spMkLst>
        </pc:spChg>
        <pc:spChg chg="add">
          <ac:chgData name="翁 星宇" userId="d2ea8f9246060ed7" providerId="Windows Live" clId="Web-{2DDA7156-5547-436D-AD8A-C1BE126BDDBD}" dt="2020-05-30T14:56:22.295" v="295"/>
          <ac:spMkLst>
            <pc:docMk/>
            <pc:sldMk cId="2023853324" sldId="264"/>
            <ac:spMk id="14" creationId="{7539E646-A625-4A26-86ED-BD90EDD329F7}"/>
          </ac:spMkLst>
        </pc:spChg>
        <pc:spChg chg="add">
          <ac:chgData name="翁 星宇" userId="d2ea8f9246060ed7" providerId="Windows Live" clId="Web-{2DDA7156-5547-436D-AD8A-C1BE126BDDBD}" dt="2020-05-30T14:56:22.295" v="295"/>
          <ac:spMkLst>
            <pc:docMk/>
            <pc:sldMk cId="2023853324" sldId="264"/>
            <ac:spMk id="16" creationId="{8E019540-1104-4B12-9F83-45F58674186F}"/>
          </ac:spMkLst>
        </pc:spChg>
        <pc:spChg chg="add">
          <ac:chgData name="翁 星宇" userId="d2ea8f9246060ed7" providerId="Windows Live" clId="Web-{2DDA7156-5547-436D-AD8A-C1BE126BDDBD}" dt="2020-05-30T14:56:22.295" v="295"/>
          <ac:spMkLst>
            <pc:docMk/>
            <pc:sldMk cId="2023853324" sldId="264"/>
            <ac:spMk id="18" creationId="{3580CFD6-E44A-486A-9E73-D8D948F78A34}"/>
          </ac:spMkLst>
        </pc:spChg>
      </pc:sldChg>
      <pc:sldChg chg="new del">
        <pc:chgData name="翁 星宇" userId="d2ea8f9246060ed7" providerId="Windows Live" clId="Web-{2DDA7156-5547-436D-AD8A-C1BE126BDDBD}" dt="2020-05-30T14:57:21.424" v="297"/>
        <pc:sldMkLst>
          <pc:docMk/>
          <pc:sldMk cId="52656554" sldId="265"/>
        </pc:sldMkLst>
      </pc:sldChg>
      <pc:sldChg chg="delSp modSp new del">
        <pc:chgData name="翁 星宇" userId="d2ea8f9246060ed7" providerId="Windows Live" clId="Web-{2DDA7156-5547-436D-AD8A-C1BE126BDDBD}" dt="2020-05-30T15:00:45.859" v="355"/>
        <pc:sldMkLst>
          <pc:docMk/>
          <pc:sldMk cId="1458375087" sldId="265"/>
        </pc:sldMkLst>
        <pc:spChg chg="mod">
          <ac:chgData name="翁 星宇" userId="d2ea8f9246060ed7" providerId="Windows Live" clId="Web-{2DDA7156-5547-436D-AD8A-C1BE126BDDBD}" dt="2020-05-30T14:58:16.787" v="340" actId="20577"/>
          <ac:spMkLst>
            <pc:docMk/>
            <pc:sldMk cId="1458375087" sldId="265"/>
            <ac:spMk id="2" creationId="{7C7FD740-E906-4E6C-9A1E-8D7421376B8C}"/>
          </ac:spMkLst>
        </pc:spChg>
        <pc:spChg chg="del">
          <ac:chgData name="翁 星宇" userId="d2ea8f9246060ed7" providerId="Windows Live" clId="Web-{2DDA7156-5547-436D-AD8A-C1BE126BDDBD}" dt="2020-05-30T14:58:04.473" v="337"/>
          <ac:spMkLst>
            <pc:docMk/>
            <pc:sldMk cId="1458375087" sldId="265"/>
            <ac:spMk id="3" creationId="{CAEF59C8-426B-4D25-8FB9-897688675E5D}"/>
          </ac:spMkLst>
        </pc:spChg>
      </pc:sldChg>
      <pc:sldMasterChg chg="del delSldLayout">
        <pc:chgData name="翁 星宇" userId="d2ea8f9246060ed7" providerId="Windows Live" clId="Web-{2DDA7156-5547-436D-AD8A-C1BE126BDDBD}" dt="2020-05-30T14:45:54.238" v="0"/>
        <pc:sldMasterMkLst>
          <pc:docMk/>
          <pc:sldMasterMk cId="3221134675" sldId="2147483648"/>
        </pc:sldMasterMkLst>
        <pc:sldLayoutChg chg="del">
          <pc:chgData name="翁 星宇" userId="d2ea8f9246060ed7" providerId="Windows Live" clId="Web-{2DDA7156-5547-436D-AD8A-C1BE126BDDBD}" dt="2020-05-30T14:45:54.238" v="0"/>
          <pc:sldLayoutMkLst>
            <pc:docMk/>
            <pc:sldMasterMk cId="3221134675" sldId="2147483648"/>
            <pc:sldLayoutMk cId="1334484747" sldId="2147483649"/>
          </pc:sldLayoutMkLst>
        </pc:sldLayoutChg>
        <pc:sldLayoutChg chg="del">
          <pc:chgData name="翁 星宇" userId="d2ea8f9246060ed7" providerId="Windows Live" clId="Web-{2DDA7156-5547-436D-AD8A-C1BE126BDDBD}" dt="2020-05-30T14:45:54.238" v="0"/>
          <pc:sldLayoutMkLst>
            <pc:docMk/>
            <pc:sldMasterMk cId="3221134675" sldId="2147483648"/>
            <pc:sldLayoutMk cId="2392236802" sldId="2147483650"/>
          </pc:sldLayoutMkLst>
        </pc:sldLayoutChg>
        <pc:sldLayoutChg chg="del">
          <pc:chgData name="翁 星宇" userId="d2ea8f9246060ed7" providerId="Windows Live" clId="Web-{2DDA7156-5547-436D-AD8A-C1BE126BDDBD}" dt="2020-05-30T14:45:54.238" v="0"/>
          <pc:sldLayoutMkLst>
            <pc:docMk/>
            <pc:sldMasterMk cId="3221134675" sldId="2147483648"/>
            <pc:sldLayoutMk cId="2154042259" sldId="2147483651"/>
          </pc:sldLayoutMkLst>
        </pc:sldLayoutChg>
        <pc:sldLayoutChg chg="del">
          <pc:chgData name="翁 星宇" userId="d2ea8f9246060ed7" providerId="Windows Live" clId="Web-{2DDA7156-5547-436D-AD8A-C1BE126BDDBD}" dt="2020-05-30T14:45:54.238" v="0"/>
          <pc:sldLayoutMkLst>
            <pc:docMk/>
            <pc:sldMasterMk cId="3221134675" sldId="2147483648"/>
            <pc:sldLayoutMk cId="597651056" sldId="2147483652"/>
          </pc:sldLayoutMkLst>
        </pc:sldLayoutChg>
        <pc:sldLayoutChg chg="del">
          <pc:chgData name="翁 星宇" userId="d2ea8f9246060ed7" providerId="Windows Live" clId="Web-{2DDA7156-5547-436D-AD8A-C1BE126BDDBD}" dt="2020-05-30T14:45:54.238" v="0"/>
          <pc:sldLayoutMkLst>
            <pc:docMk/>
            <pc:sldMasterMk cId="3221134675" sldId="2147483648"/>
            <pc:sldLayoutMk cId="1644048710" sldId="2147483653"/>
          </pc:sldLayoutMkLst>
        </pc:sldLayoutChg>
        <pc:sldLayoutChg chg="del">
          <pc:chgData name="翁 星宇" userId="d2ea8f9246060ed7" providerId="Windows Live" clId="Web-{2DDA7156-5547-436D-AD8A-C1BE126BDDBD}" dt="2020-05-30T14:45:54.238" v="0"/>
          <pc:sldLayoutMkLst>
            <pc:docMk/>
            <pc:sldMasterMk cId="3221134675" sldId="2147483648"/>
            <pc:sldLayoutMk cId="1864656770" sldId="2147483654"/>
          </pc:sldLayoutMkLst>
        </pc:sldLayoutChg>
        <pc:sldLayoutChg chg="del">
          <pc:chgData name="翁 星宇" userId="d2ea8f9246060ed7" providerId="Windows Live" clId="Web-{2DDA7156-5547-436D-AD8A-C1BE126BDDBD}" dt="2020-05-30T14:45:54.238" v="0"/>
          <pc:sldLayoutMkLst>
            <pc:docMk/>
            <pc:sldMasterMk cId="3221134675" sldId="2147483648"/>
            <pc:sldLayoutMk cId="3410961386" sldId="2147483655"/>
          </pc:sldLayoutMkLst>
        </pc:sldLayoutChg>
        <pc:sldLayoutChg chg="del">
          <pc:chgData name="翁 星宇" userId="d2ea8f9246060ed7" providerId="Windows Live" clId="Web-{2DDA7156-5547-436D-AD8A-C1BE126BDDBD}" dt="2020-05-30T14:45:54.238" v="0"/>
          <pc:sldLayoutMkLst>
            <pc:docMk/>
            <pc:sldMasterMk cId="3221134675" sldId="2147483648"/>
            <pc:sldLayoutMk cId="361526853" sldId="2147483656"/>
          </pc:sldLayoutMkLst>
        </pc:sldLayoutChg>
        <pc:sldLayoutChg chg="del">
          <pc:chgData name="翁 星宇" userId="d2ea8f9246060ed7" providerId="Windows Live" clId="Web-{2DDA7156-5547-436D-AD8A-C1BE126BDDBD}" dt="2020-05-30T14:45:54.238" v="0"/>
          <pc:sldLayoutMkLst>
            <pc:docMk/>
            <pc:sldMasterMk cId="3221134675" sldId="2147483648"/>
            <pc:sldLayoutMk cId="3012263201" sldId="2147483657"/>
          </pc:sldLayoutMkLst>
        </pc:sldLayoutChg>
        <pc:sldLayoutChg chg="del">
          <pc:chgData name="翁 星宇" userId="d2ea8f9246060ed7" providerId="Windows Live" clId="Web-{2DDA7156-5547-436D-AD8A-C1BE126BDDBD}" dt="2020-05-30T14:45:54.238" v="0"/>
          <pc:sldLayoutMkLst>
            <pc:docMk/>
            <pc:sldMasterMk cId="3221134675" sldId="2147483648"/>
            <pc:sldLayoutMk cId="118045649" sldId="2147483658"/>
          </pc:sldLayoutMkLst>
        </pc:sldLayoutChg>
        <pc:sldLayoutChg chg="del">
          <pc:chgData name="翁 星宇" userId="d2ea8f9246060ed7" providerId="Windows Live" clId="Web-{2DDA7156-5547-436D-AD8A-C1BE126BDDBD}" dt="2020-05-30T14:45:54.238" v="0"/>
          <pc:sldLayoutMkLst>
            <pc:docMk/>
            <pc:sldMasterMk cId="3221134675" sldId="2147483648"/>
            <pc:sldLayoutMk cId="4095651481" sldId="2147483659"/>
          </pc:sldLayoutMkLst>
        </pc:sldLayoutChg>
      </pc:sldMasterChg>
      <pc:sldMasterChg chg="add addSldLayout">
        <pc:chgData name="翁 星宇" userId="d2ea8f9246060ed7" providerId="Windows Live" clId="Web-{2DDA7156-5547-436D-AD8A-C1BE126BDDBD}" dt="2020-05-30T14:45:54.238" v="0"/>
        <pc:sldMasterMkLst>
          <pc:docMk/>
          <pc:sldMasterMk cId="3739605651" sldId="2147483687"/>
        </pc:sldMasterMkLst>
        <pc:sldLayoutChg chg="add">
          <pc:chgData name="翁 星宇" userId="d2ea8f9246060ed7" providerId="Windows Live" clId="Web-{2DDA7156-5547-436D-AD8A-C1BE126BDDBD}" dt="2020-05-30T14:45:54.238" v="0"/>
          <pc:sldLayoutMkLst>
            <pc:docMk/>
            <pc:sldMasterMk cId="3739605651" sldId="2147483687"/>
            <pc:sldLayoutMk cId="1429315282" sldId="2147483676"/>
          </pc:sldLayoutMkLst>
        </pc:sldLayoutChg>
        <pc:sldLayoutChg chg="add">
          <pc:chgData name="翁 星宇" userId="d2ea8f9246060ed7" providerId="Windows Live" clId="Web-{2DDA7156-5547-436D-AD8A-C1BE126BDDBD}" dt="2020-05-30T14:45:54.238" v="0"/>
          <pc:sldLayoutMkLst>
            <pc:docMk/>
            <pc:sldMasterMk cId="3739605651" sldId="2147483687"/>
            <pc:sldLayoutMk cId="3514041870" sldId="2147483677"/>
          </pc:sldLayoutMkLst>
        </pc:sldLayoutChg>
        <pc:sldLayoutChg chg="add">
          <pc:chgData name="翁 星宇" userId="d2ea8f9246060ed7" providerId="Windows Live" clId="Web-{2DDA7156-5547-436D-AD8A-C1BE126BDDBD}" dt="2020-05-30T14:45:54.238" v="0"/>
          <pc:sldLayoutMkLst>
            <pc:docMk/>
            <pc:sldMasterMk cId="3739605651" sldId="2147483687"/>
            <pc:sldLayoutMk cId="1523685935" sldId="2147483678"/>
          </pc:sldLayoutMkLst>
        </pc:sldLayoutChg>
        <pc:sldLayoutChg chg="add">
          <pc:chgData name="翁 星宇" userId="d2ea8f9246060ed7" providerId="Windows Live" clId="Web-{2DDA7156-5547-436D-AD8A-C1BE126BDDBD}" dt="2020-05-30T14:45:54.238" v="0"/>
          <pc:sldLayoutMkLst>
            <pc:docMk/>
            <pc:sldMasterMk cId="3739605651" sldId="2147483687"/>
            <pc:sldLayoutMk cId="3410676624" sldId="2147483679"/>
          </pc:sldLayoutMkLst>
        </pc:sldLayoutChg>
        <pc:sldLayoutChg chg="add">
          <pc:chgData name="翁 星宇" userId="d2ea8f9246060ed7" providerId="Windows Live" clId="Web-{2DDA7156-5547-436D-AD8A-C1BE126BDDBD}" dt="2020-05-30T14:45:54.238" v="0"/>
          <pc:sldLayoutMkLst>
            <pc:docMk/>
            <pc:sldMasterMk cId="3739605651" sldId="2147483687"/>
            <pc:sldLayoutMk cId="3068478934" sldId="2147483680"/>
          </pc:sldLayoutMkLst>
        </pc:sldLayoutChg>
        <pc:sldLayoutChg chg="add">
          <pc:chgData name="翁 星宇" userId="d2ea8f9246060ed7" providerId="Windows Live" clId="Web-{2DDA7156-5547-436D-AD8A-C1BE126BDDBD}" dt="2020-05-30T14:45:54.238" v="0"/>
          <pc:sldLayoutMkLst>
            <pc:docMk/>
            <pc:sldMasterMk cId="3739605651" sldId="2147483687"/>
            <pc:sldLayoutMk cId="3267479445" sldId="2147483681"/>
          </pc:sldLayoutMkLst>
        </pc:sldLayoutChg>
        <pc:sldLayoutChg chg="add">
          <pc:chgData name="翁 星宇" userId="d2ea8f9246060ed7" providerId="Windows Live" clId="Web-{2DDA7156-5547-436D-AD8A-C1BE126BDDBD}" dt="2020-05-30T14:45:54.238" v="0"/>
          <pc:sldLayoutMkLst>
            <pc:docMk/>
            <pc:sldMasterMk cId="3739605651" sldId="2147483687"/>
            <pc:sldLayoutMk cId="656926109" sldId="2147483682"/>
          </pc:sldLayoutMkLst>
        </pc:sldLayoutChg>
        <pc:sldLayoutChg chg="add">
          <pc:chgData name="翁 星宇" userId="d2ea8f9246060ed7" providerId="Windows Live" clId="Web-{2DDA7156-5547-436D-AD8A-C1BE126BDDBD}" dt="2020-05-30T14:45:54.238" v="0"/>
          <pc:sldLayoutMkLst>
            <pc:docMk/>
            <pc:sldMasterMk cId="3739605651" sldId="2147483687"/>
            <pc:sldLayoutMk cId="692513280" sldId="2147483683"/>
          </pc:sldLayoutMkLst>
        </pc:sldLayoutChg>
        <pc:sldLayoutChg chg="add">
          <pc:chgData name="翁 星宇" userId="d2ea8f9246060ed7" providerId="Windows Live" clId="Web-{2DDA7156-5547-436D-AD8A-C1BE126BDDBD}" dt="2020-05-30T14:45:54.238" v="0"/>
          <pc:sldLayoutMkLst>
            <pc:docMk/>
            <pc:sldMasterMk cId="3739605651" sldId="2147483687"/>
            <pc:sldLayoutMk cId="1366415326" sldId="2147483684"/>
          </pc:sldLayoutMkLst>
        </pc:sldLayoutChg>
        <pc:sldLayoutChg chg="add">
          <pc:chgData name="翁 星宇" userId="d2ea8f9246060ed7" providerId="Windows Live" clId="Web-{2DDA7156-5547-436D-AD8A-C1BE126BDDBD}" dt="2020-05-30T14:45:54.238" v="0"/>
          <pc:sldLayoutMkLst>
            <pc:docMk/>
            <pc:sldMasterMk cId="3739605651" sldId="2147483687"/>
            <pc:sldLayoutMk cId="1197689228" sldId="2147483685"/>
          </pc:sldLayoutMkLst>
        </pc:sldLayoutChg>
        <pc:sldLayoutChg chg="add">
          <pc:chgData name="翁 星宇" userId="d2ea8f9246060ed7" providerId="Windows Live" clId="Web-{2DDA7156-5547-436D-AD8A-C1BE126BDDBD}" dt="2020-05-30T14:45:54.238" v="0"/>
          <pc:sldLayoutMkLst>
            <pc:docMk/>
            <pc:sldMasterMk cId="3739605651" sldId="2147483687"/>
            <pc:sldLayoutMk cId="3518341965" sldId="2147483686"/>
          </pc:sldLayoutMkLst>
        </pc:sldLayoutChg>
      </pc:sldMasterChg>
    </pc:docChg>
  </pc:docChgLst>
  <pc:docChgLst>
    <pc:chgData name="翁 星宇" userId="d2ea8f9246060ed7" providerId="Windows Live" clId="Web-{E23E61BD-B4B5-44D8-BF12-D82607415F05}"/>
    <pc:docChg chg="modSld">
      <pc:chgData name="翁 星宇" userId="d2ea8f9246060ed7" providerId="Windows Live" clId="Web-{E23E61BD-B4B5-44D8-BF12-D82607415F05}" dt="2020-05-30T17:11:41.347" v="415" actId="20577"/>
      <pc:docMkLst>
        <pc:docMk/>
      </pc:docMkLst>
      <pc:sldChg chg="addSp delSp modSp">
        <pc:chgData name="翁 星宇" userId="d2ea8f9246060ed7" providerId="Windows Live" clId="Web-{E23E61BD-B4B5-44D8-BF12-D82607415F05}" dt="2020-05-30T17:09:00.797" v="378" actId="20577"/>
        <pc:sldMkLst>
          <pc:docMk/>
          <pc:sldMk cId="4055677356" sldId="260"/>
        </pc:sldMkLst>
        <pc:spChg chg="mod">
          <ac:chgData name="翁 星宇" userId="d2ea8f9246060ed7" providerId="Windows Live" clId="Web-{E23E61BD-B4B5-44D8-BF12-D82607415F05}" dt="2020-05-30T17:09:00.797" v="378" actId="20577"/>
          <ac:spMkLst>
            <pc:docMk/>
            <pc:sldMk cId="4055677356" sldId="260"/>
            <ac:spMk id="2" creationId="{2C2BD4EB-384D-4435-BE13-0EA084AD945D}"/>
          </ac:spMkLst>
        </pc:spChg>
        <pc:spChg chg="add mod">
          <ac:chgData name="翁 星宇" userId="d2ea8f9246060ed7" providerId="Windows Live" clId="Web-{E23E61BD-B4B5-44D8-BF12-D82607415F05}" dt="2020-05-30T17:01:33.792" v="213" actId="1076"/>
          <ac:spMkLst>
            <pc:docMk/>
            <pc:sldMk cId="4055677356" sldId="260"/>
            <ac:spMk id="3" creationId="{4BD1C43C-3C1E-4790-990E-8B82DF6FB422}"/>
          </ac:spMkLst>
        </pc:spChg>
        <pc:spChg chg="del mod">
          <ac:chgData name="翁 星宇" userId="d2ea8f9246060ed7" providerId="Windows Live" clId="Web-{E23E61BD-B4B5-44D8-BF12-D82607415F05}" dt="2020-05-30T16:56:46.736" v="116"/>
          <ac:spMkLst>
            <pc:docMk/>
            <pc:sldMk cId="4055677356" sldId="260"/>
            <ac:spMk id="4" creationId="{547AE194-CA0A-411D-9A1F-AC5F63A16655}"/>
          </ac:spMkLst>
        </pc:spChg>
        <pc:picChg chg="add del mod">
          <ac:chgData name="翁 星宇" userId="d2ea8f9246060ed7" providerId="Windows Live" clId="Web-{E23E61BD-B4B5-44D8-BF12-D82607415F05}" dt="2020-05-30T16:58:41.494" v="158"/>
          <ac:picMkLst>
            <pc:docMk/>
            <pc:sldMk cId="4055677356" sldId="260"/>
            <ac:picMk id="6" creationId="{1BEE8C4D-03A0-495C-8C20-52BD007BDD65}"/>
          </ac:picMkLst>
        </pc:picChg>
        <pc:picChg chg="mod">
          <ac:chgData name="翁 星宇" userId="d2ea8f9246060ed7" providerId="Windows Live" clId="Web-{E23E61BD-B4B5-44D8-BF12-D82607415F05}" dt="2020-05-30T16:59:08.384" v="163" actId="1076"/>
          <ac:picMkLst>
            <pc:docMk/>
            <pc:sldMk cId="4055677356" sldId="260"/>
            <ac:picMk id="7" creationId="{4EB3EECC-5E32-4D2F-972D-035E776864B0}"/>
          </ac:picMkLst>
        </pc:picChg>
      </pc:sldChg>
      <pc:sldChg chg="addSp delSp modSp">
        <pc:chgData name="翁 星宇" userId="d2ea8f9246060ed7" providerId="Windows Live" clId="Web-{E23E61BD-B4B5-44D8-BF12-D82607415F05}" dt="2020-05-30T17:11:26.488" v="413" actId="20577"/>
        <pc:sldMkLst>
          <pc:docMk/>
          <pc:sldMk cId="1319913260" sldId="265"/>
        </pc:sldMkLst>
        <pc:spChg chg="add del mod">
          <ac:chgData name="翁 星宇" userId="d2ea8f9246060ed7" providerId="Windows Live" clId="Web-{E23E61BD-B4B5-44D8-BF12-D82607415F05}" dt="2020-05-30T17:09:23.750" v="385"/>
          <ac:spMkLst>
            <pc:docMk/>
            <pc:sldMk cId="1319913260" sldId="265"/>
            <ac:spMk id="4" creationId="{FF67DDFA-4388-492D-9E69-BB296BE8F057}"/>
          </ac:spMkLst>
        </pc:spChg>
        <pc:spChg chg="del">
          <ac:chgData name="翁 星宇" userId="d2ea8f9246060ed7" providerId="Windows Live" clId="Web-{E23E61BD-B4B5-44D8-BF12-D82607415F05}" dt="2020-05-30T17:09:33.906" v="391"/>
          <ac:spMkLst>
            <pc:docMk/>
            <pc:sldMk cId="1319913260" sldId="265"/>
            <ac:spMk id="6" creationId="{E3395B04-DA4C-4E45-81F4-6AC8EDFA4454}"/>
          </ac:spMkLst>
        </pc:spChg>
        <pc:spChg chg="add mod">
          <ac:chgData name="翁 星宇" userId="d2ea8f9246060ed7" providerId="Windows Live" clId="Web-{E23E61BD-B4B5-44D8-BF12-D82607415F05}" dt="2020-05-30T17:11:26.488" v="413" actId="20577"/>
          <ac:spMkLst>
            <pc:docMk/>
            <pc:sldMk cId="1319913260" sldId="265"/>
            <ac:spMk id="9" creationId="{C6EB7F93-AC95-4470-8696-06A97702DAB6}"/>
          </ac:spMkLst>
        </pc:spChg>
      </pc:sldChg>
      <pc:sldChg chg="addSp delSp modSp">
        <pc:chgData name="翁 星宇" userId="d2ea8f9246060ed7" providerId="Windows Live" clId="Web-{E23E61BD-B4B5-44D8-BF12-D82607415F05}" dt="2020-05-30T17:09:02.766" v="381" actId="20577"/>
        <pc:sldMkLst>
          <pc:docMk/>
          <pc:sldMk cId="125755803" sldId="269"/>
        </pc:sldMkLst>
        <pc:spChg chg="mod">
          <ac:chgData name="翁 星宇" userId="d2ea8f9246060ed7" providerId="Windows Live" clId="Web-{E23E61BD-B4B5-44D8-BF12-D82607415F05}" dt="2020-05-30T17:09:02.766" v="381" actId="20577"/>
          <ac:spMkLst>
            <pc:docMk/>
            <pc:sldMk cId="125755803" sldId="269"/>
            <ac:spMk id="2" creationId="{2C2BD4EB-384D-4435-BE13-0EA084AD945D}"/>
          </ac:spMkLst>
        </pc:spChg>
        <pc:spChg chg="del mod">
          <ac:chgData name="翁 星宇" userId="d2ea8f9246060ed7" providerId="Windows Live" clId="Web-{E23E61BD-B4B5-44D8-BF12-D82607415F05}" dt="2020-05-30T17:01:48.293" v="220"/>
          <ac:spMkLst>
            <pc:docMk/>
            <pc:sldMk cId="125755803" sldId="269"/>
            <ac:spMk id="3" creationId="{46C8F4EA-21C9-4576-A9D2-F6A079856DA2}"/>
          </ac:spMkLst>
        </pc:spChg>
        <pc:spChg chg="add mod">
          <ac:chgData name="翁 星宇" userId="d2ea8f9246060ed7" providerId="Windows Live" clId="Web-{E23E61BD-B4B5-44D8-BF12-D82607415F05}" dt="2020-05-30T17:02:42.776" v="240" actId="1076"/>
          <ac:spMkLst>
            <pc:docMk/>
            <pc:sldMk cId="125755803" sldId="269"/>
            <ac:spMk id="4" creationId="{23788283-1149-4A3E-9946-AFBAFCAB4ABD}"/>
          </ac:spMkLst>
        </pc:spChg>
      </pc:sldChg>
      <pc:sldChg chg="addSp delSp modSp">
        <pc:chgData name="翁 星宇" userId="d2ea8f9246060ed7" providerId="Windows Live" clId="Web-{E23E61BD-B4B5-44D8-BF12-D82607415F05}" dt="2020-05-30T17:08:54.954" v="374" actId="20577"/>
        <pc:sldMkLst>
          <pc:docMk/>
          <pc:sldMk cId="889901312" sldId="270"/>
        </pc:sldMkLst>
        <pc:spChg chg="mod">
          <ac:chgData name="翁 星宇" userId="d2ea8f9246060ed7" providerId="Windows Live" clId="Web-{E23E61BD-B4B5-44D8-BF12-D82607415F05}" dt="2020-05-30T17:08:54.954" v="374" actId="20577"/>
          <ac:spMkLst>
            <pc:docMk/>
            <pc:sldMk cId="889901312" sldId="270"/>
            <ac:spMk id="2" creationId="{2C2BD4EB-384D-4435-BE13-0EA084AD945D}"/>
          </ac:spMkLst>
        </pc:spChg>
        <pc:spChg chg="del">
          <ac:chgData name="翁 星宇" userId="d2ea8f9246060ed7" providerId="Windows Live" clId="Web-{E23E61BD-B4B5-44D8-BF12-D82607415F05}" dt="2020-05-30T17:05:37.564" v="283"/>
          <ac:spMkLst>
            <pc:docMk/>
            <pc:sldMk cId="889901312" sldId="270"/>
            <ac:spMk id="3" creationId="{98FA8596-81CD-4BCF-82F6-621DA1F7B69B}"/>
          </ac:spMkLst>
        </pc:spChg>
        <pc:spChg chg="add mod">
          <ac:chgData name="翁 星宇" userId="d2ea8f9246060ed7" providerId="Windows Live" clId="Web-{E23E61BD-B4B5-44D8-BF12-D82607415F05}" dt="2020-05-30T17:07:45.454" v="347" actId="20577"/>
          <ac:spMkLst>
            <pc:docMk/>
            <pc:sldMk cId="889901312" sldId="270"/>
            <ac:spMk id="6" creationId="{C9B039D3-4045-44B5-AC37-3ABEED593BD0}"/>
          </ac:spMkLst>
        </pc:spChg>
      </pc:sldChg>
      <pc:sldChg chg="addSp delSp modSp">
        <pc:chgData name="翁 星宇" userId="d2ea8f9246060ed7" providerId="Windows Live" clId="Web-{E23E61BD-B4B5-44D8-BF12-D82607415F05}" dt="2020-05-30T17:08:48.641" v="365" actId="20577"/>
        <pc:sldMkLst>
          <pc:docMk/>
          <pc:sldMk cId="3242120452" sldId="271"/>
        </pc:sldMkLst>
        <pc:spChg chg="mod">
          <ac:chgData name="翁 星宇" userId="d2ea8f9246060ed7" providerId="Windows Live" clId="Web-{E23E61BD-B4B5-44D8-BF12-D82607415F05}" dt="2020-05-30T17:08:48.641" v="365" actId="20577"/>
          <ac:spMkLst>
            <pc:docMk/>
            <pc:sldMk cId="3242120452" sldId="271"/>
            <ac:spMk id="2" creationId="{6EA80973-619B-4B2F-B5A2-B0A5AD968939}"/>
          </ac:spMkLst>
        </pc:spChg>
        <pc:spChg chg="add del mod">
          <ac:chgData name="翁 星宇" userId="d2ea8f9246060ed7" providerId="Windows Live" clId="Web-{E23E61BD-B4B5-44D8-BF12-D82607415F05}" dt="2020-05-30T17:03:39.464" v="258"/>
          <ac:spMkLst>
            <pc:docMk/>
            <pc:sldMk cId="3242120452" sldId="271"/>
            <ac:spMk id="3" creationId="{5B09F5A2-251A-4026-A92F-5152703C26D0}"/>
          </ac:spMkLst>
        </pc:spChg>
        <pc:spChg chg="del mod">
          <ac:chgData name="翁 星宇" userId="d2ea8f9246060ed7" providerId="Windows Live" clId="Web-{E23E61BD-B4B5-44D8-BF12-D82607415F05}" dt="2020-05-30T17:03:57.776" v="264"/>
          <ac:spMkLst>
            <pc:docMk/>
            <pc:sldMk cId="3242120452" sldId="271"/>
            <ac:spMk id="5" creationId="{2D129B69-040D-471D-BF5D-95DEEAB597A2}"/>
          </ac:spMkLst>
        </pc:spChg>
        <pc:spChg chg="add mod">
          <ac:chgData name="翁 星宇" userId="d2ea8f9246060ed7" providerId="Windows Live" clId="Web-{E23E61BD-B4B5-44D8-BF12-D82607415F05}" dt="2020-05-30T17:04:59.827" v="280" actId="14100"/>
          <ac:spMkLst>
            <pc:docMk/>
            <pc:sldMk cId="3242120452" sldId="271"/>
            <ac:spMk id="7" creationId="{63F48906-4A75-40CE-AB25-F808B06F3FD0}"/>
          </ac:spMkLst>
        </pc:spChg>
      </pc:sldChg>
    </pc:docChg>
  </pc:docChgLst>
  <pc:docChgLst>
    <pc:chgData name="蕭 皓天" userId="3fcdf84a54f75ad5" providerId="Windows Live" clId="Web-{18508F27-F6F9-4BA0-8900-7125F80321D1}"/>
    <pc:docChg chg="delSld modSld">
      <pc:chgData name="蕭 皓天" userId="3fcdf84a54f75ad5" providerId="Windows Live" clId="Web-{18508F27-F6F9-4BA0-8900-7125F80321D1}" dt="2020-05-30T17:18:07.315" v="1482"/>
      <pc:docMkLst>
        <pc:docMk/>
      </pc:docMkLst>
      <pc:sldChg chg="modSp">
        <pc:chgData name="蕭 皓天" userId="3fcdf84a54f75ad5" providerId="Windows Live" clId="Web-{18508F27-F6F9-4BA0-8900-7125F80321D1}" dt="2020-05-30T17:02:32.647" v="1456"/>
        <pc:sldMkLst>
          <pc:docMk/>
          <pc:sldMk cId="1765139556" sldId="258"/>
        </pc:sldMkLst>
        <pc:spChg chg="mod">
          <ac:chgData name="蕭 皓天" userId="3fcdf84a54f75ad5" providerId="Windows Live" clId="Web-{18508F27-F6F9-4BA0-8900-7125F80321D1}" dt="2020-05-30T17:02:32.647" v="1456"/>
          <ac:spMkLst>
            <pc:docMk/>
            <pc:sldMk cId="1765139556" sldId="258"/>
            <ac:spMk id="2" creationId="{75D15E3E-272C-4796-8811-7A92E8DD4C6D}"/>
          </ac:spMkLst>
        </pc:spChg>
        <pc:spChg chg="mod">
          <ac:chgData name="蕭 皓天" userId="3fcdf84a54f75ad5" providerId="Windows Live" clId="Web-{18508F27-F6F9-4BA0-8900-7125F80321D1}" dt="2020-05-30T17:02:17.022" v="1454" actId="1076"/>
          <ac:spMkLst>
            <pc:docMk/>
            <pc:sldMk cId="1765139556" sldId="258"/>
            <ac:spMk id="3" creationId="{606FFEFD-3515-4380-8CD8-971A48BD2F9B}"/>
          </ac:spMkLst>
        </pc:spChg>
      </pc:sldChg>
      <pc:sldChg chg="addSp delSp modSp">
        <pc:chgData name="蕭 皓天" userId="3fcdf84a54f75ad5" providerId="Windows Live" clId="Web-{18508F27-F6F9-4BA0-8900-7125F80321D1}" dt="2020-05-30T17:10:41.570" v="1481" actId="1076"/>
        <pc:sldMkLst>
          <pc:docMk/>
          <pc:sldMk cId="4055677356" sldId="260"/>
        </pc:sldMkLst>
        <pc:spChg chg="mod">
          <ac:chgData name="蕭 皓天" userId="3fcdf84a54f75ad5" providerId="Windows Live" clId="Web-{18508F27-F6F9-4BA0-8900-7125F80321D1}" dt="2020-05-30T17:02:43.428" v="1458"/>
          <ac:spMkLst>
            <pc:docMk/>
            <pc:sldMk cId="4055677356" sldId="260"/>
            <ac:spMk id="2" creationId="{2C2BD4EB-384D-4435-BE13-0EA084AD945D}"/>
          </ac:spMkLst>
        </pc:spChg>
        <pc:spChg chg="del">
          <ac:chgData name="蕭 皓天" userId="3fcdf84a54f75ad5" providerId="Windows Live" clId="Web-{18508F27-F6F9-4BA0-8900-7125F80321D1}" dt="2020-05-30T15:33:59.677" v="0"/>
          <ac:spMkLst>
            <pc:docMk/>
            <pc:sldMk cId="4055677356" sldId="260"/>
            <ac:spMk id="3" creationId="{9ADBC00C-1030-4540-84A0-C378D0295F4C}"/>
          </ac:spMkLst>
        </pc:spChg>
        <pc:spChg chg="add mod">
          <ac:chgData name="蕭 皓天" userId="3fcdf84a54f75ad5" providerId="Windows Live" clId="Web-{18508F27-F6F9-4BA0-8900-7125F80321D1}" dt="2020-05-30T16:41:58.607" v="1223" actId="1076"/>
          <ac:spMkLst>
            <pc:docMk/>
            <pc:sldMk cId="4055677356" sldId="260"/>
            <ac:spMk id="4" creationId="{547AE194-CA0A-411D-9A1F-AC5F63A16655}"/>
          </ac:spMkLst>
        </pc:spChg>
        <pc:spChg chg="add del mod">
          <ac:chgData name="蕭 皓天" userId="3fcdf84a54f75ad5" providerId="Windows Live" clId="Web-{18508F27-F6F9-4BA0-8900-7125F80321D1}" dt="2020-05-30T16:40:46.498" v="1197"/>
          <ac:spMkLst>
            <pc:docMk/>
            <pc:sldMk cId="4055677356" sldId="260"/>
            <ac:spMk id="6" creationId="{8CB12080-E226-4AA2-BB37-9A3EC351EE24}"/>
          </ac:spMkLst>
        </pc:spChg>
        <pc:picChg chg="add del mod modCrop">
          <ac:chgData name="蕭 皓天" userId="3fcdf84a54f75ad5" providerId="Windows Live" clId="Web-{18508F27-F6F9-4BA0-8900-7125F80321D1}" dt="2020-05-30T16:30:19.156" v="1099"/>
          <ac:picMkLst>
            <pc:docMk/>
            <pc:sldMk cId="4055677356" sldId="260"/>
            <ac:picMk id="5" creationId="{F9D27999-AB1E-44CD-9E29-D114248A7794}"/>
          </ac:picMkLst>
        </pc:picChg>
        <pc:picChg chg="add del mod modCrop">
          <ac:chgData name="蕭 皓天" userId="3fcdf84a54f75ad5" providerId="Windows Live" clId="Web-{18508F27-F6F9-4BA0-8900-7125F80321D1}" dt="2020-05-30T17:10:26.475" v="1473"/>
          <ac:picMkLst>
            <pc:docMk/>
            <pc:sldMk cId="4055677356" sldId="260"/>
            <ac:picMk id="7" creationId="{4EB3EECC-5E32-4D2F-972D-035E776864B0}"/>
          </ac:picMkLst>
        </pc:picChg>
        <pc:picChg chg="add mod modCrop">
          <ac:chgData name="蕭 皓天" userId="3fcdf84a54f75ad5" providerId="Windows Live" clId="Web-{18508F27-F6F9-4BA0-8900-7125F80321D1}" dt="2020-05-30T17:10:41.570" v="1481" actId="1076"/>
          <ac:picMkLst>
            <pc:docMk/>
            <pc:sldMk cId="4055677356" sldId="260"/>
            <ac:picMk id="8" creationId="{BFFCB604-7C6E-4E5C-8AE2-E8BADCC6F973}"/>
          </ac:picMkLst>
        </pc:picChg>
      </pc:sldChg>
      <pc:sldChg chg="modSp">
        <pc:chgData name="蕭 皓天" userId="3fcdf84a54f75ad5" providerId="Windows Live" clId="Web-{18508F27-F6F9-4BA0-8900-7125F80321D1}" dt="2020-05-30T17:02:29.584" v="1455"/>
        <pc:sldMkLst>
          <pc:docMk/>
          <pc:sldMk cId="1024357465" sldId="261"/>
        </pc:sldMkLst>
        <pc:spChg chg="mod">
          <ac:chgData name="蕭 皓天" userId="3fcdf84a54f75ad5" providerId="Windows Live" clId="Web-{18508F27-F6F9-4BA0-8900-7125F80321D1}" dt="2020-05-30T17:02:29.584" v="1455"/>
          <ac:spMkLst>
            <pc:docMk/>
            <pc:sldMk cId="1024357465" sldId="261"/>
            <ac:spMk id="2" creationId="{84954A2B-C07D-44F0-8C2D-825D25D13734}"/>
          </ac:spMkLst>
        </pc:spChg>
      </pc:sldChg>
      <pc:sldChg chg="addSp delSp modSp">
        <pc:chgData name="蕭 皓天" userId="3fcdf84a54f75ad5" providerId="Windows Live" clId="Web-{18508F27-F6F9-4BA0-8900-7125F80321D1}" dt="2020-05-30T17:05:00.100" v="1470" actId="20577"/>
        <pc:sldMkLst>
          <pc:docMk/>
          <pc:sldMk cId="1319913260" sldId="265"/>
        </pc:sldMkLst>
        <pc:spChg chg="mod">
          <ac:chgData name="蕭 皓天" userId="3fcdf84a54f75ad5" providerId="Windows Live" clId="Web-{18508F27-F6F9-4BA0-8900-7125F80321D1}" dt="2020-05-30T16:36:28.584" v="1176" actId="20577"/>
          <ac:spMkLst>
            <pc:docMk/>
            <pc:sldMk cId="1319913260" sldId="265"/>
            <ac:spMk id="2" creationId="{2C2BD4EB-384D-4435-BE13-0EA084AD945D}"/>
          </ac:spMkLst>
        </pc:spChg>
        <pc:spChg chg="del mod">
          <ac:chgData name="蕭 皓天" userId="3fcdf84a54f75ad5" providerId="Windows Live" clId="Web-{18508F27-F6F9-4BA0-8900-7125F80321D1}" dt="2020-05-30T16:57:52.192" v="1315"/>
          <ac:spMkLst>
            <pc:docMk/>
            <pc:sldMk cId="1319913260" sldId="265"/>
            <ac:spMk id="3" creationId="{9ADBC00C-1030-4540-84A0-C378D0295F4C}"/>
          </ac:spMkLst>
        </pc:spChg>
        <pc:spChg chg="add del mod">
          <ac:chgData name="蕭 皓天" userId="3fcdf84a54f75ad5" providerId="Windows Live" clId="Web-{18508F27-F6F9-4BA0-8900-7125F80321D1}" dt="2020-05-30T16:57:58.067" v="1316"/>
          <ac:spMkLst>
            <pc:docMk/>
            <pc:sldMk cId="1319913260" sldId="265"/>
            <ac:spMk id="5" creationId="{0ECE1095-98B2-45B3-996A-3CA75D443F13}"/>
          </ac:spMkLst>
        </pc:spChg>
        <pc:spChg chg="add mod">
          <ac:chgData name="蕭 皓天" userId="3fcdf84a54f75ad5" providerId="Windows Live" clId="Web-{18508F27-F6F9-4BA0-8900-7125F80321D1}" dt="2020-05-30T17:05:00.100" v="1470" actId="20577"/>
          <ac:spMkLst>
            <pc:docMk/>
            <pc:sldMk cId="1319913260" sldId="265"/>
            <ac:spMk id="6" creationId="{E3395B04-DA4C-4E45-81F4-6AC8EDFA4454}"/>
          </ac:spMkLst>
        </pc:spChg>
      </pc:sldChg>
      <pc:sldChg chg="addSp delSp modSp">
        <pc:chgData name="蕭 皓天" userId="3fcdf84a54f75ad5" providerId="Windows Live" clId="Web-{18508F27-F6F9-4BA0-8900-7125F80321D1}" dt="2020-05-30T16:57:25.098" v="1314" actId="1076"/>
        <pc:sldMkLst>
          <pc:docMk/>
          <pc:sldMk cId="2899922181" sldId="266"/>
        </pc:sldMkLst>
        <pc:spChg chg="mod">
          <ac:chgData name="蕭 皓天" userId="3fcdf84a54f75ad5" providerId="Windows Live" clId="Web-{18508F27-F6F9-4BA0-8900-7125F80321D1}" dt="2020-05-30T16:57:25.098" v="1314" actId="1076"/>
          <ac:spMkLst>
            <pc:docMk/>
            <pc:sldMk cId="2899922181" sldId="266"/>
            <ac:spMk id="2" creationId="{0CECA917-6542-4D9A-9AD6-B45173B8B8F7}"/>
          </ac:spMkLst>
        </pc:spChg>
        <pc:spChg chg="del mod">
          <ac:chgData name="蕭 皓天" userId="3fcdf84a54f75ad5" providerId="Windows Live" clId="Web-{18508F27-F6F9-4BA0-8900-7125F80321D1}" dt="2020-05-30T16:12:47.506" v="593"/>
          <ac:spMkLst>
            <pc:docMk/>
            <pc:sldMk cId="2899922181" sldId="266"/>
            <ac:spMk id="3" creationId="{9F5A6578-9AE1-4BB4-A4F0-3905FB669639}"/>
          </ac:spMkLst>
        </pc:spChg>
        <pc:spChg chg="add mod">
          <ac:chgData name="蕭 皓天" userId="3fcdf84a54f75ad5" providerId="Windows Live" clId="Web-{18508F27-F6F9-4BA0-8900-7125F80321D1}" dt="2020-05-30T16:37:14.901" v="1191" actId="20577"/>
          <ac:spMkLst>
            <pc:docMk/>
            <pc:sldMk cId="2899922181" sldId="266"/>
            <ac:spMk id="4" creationId="{1092B2A8-AC34-4DBF-8643-E4917AE52ADD}"/>
          </ac:spMkLst>
        </pc:spChg>
      </pc:sldChg>
      <pc:sldChg chg="del">
        <pc:chgData name="蕭 皓天" userId="3fcdf84a54f75ad5" providerId="Windows Live" clId="Web-{18508F27-F6F9-4BA0-8900-7125F80321D1}" dt="2020-05-30T17:18:07.315" v="1482"/>
        <pc:sldMkLst>
          <pc:docMk/>
          <pc:sldMk cId="751340814" sldId="268"/>
        </pc:sldMkLst>
      </pc:sldChg>
      <pc:sldChg chg="addSp modSp">
        <pc:chgData name="蕭 皓天" userId="3fcdf84a54f75ad5" providerId="Windows Live" clId="Web-{18508F27-F6F9-4BA0-8900-7125F80321D1}" dt="2020-05-30T17:02:59.834" v="1462"/>
        <pc:sldMkLst>
          <pc:docMk/>
          <pc:sldMk cId="125755803" sldId="269"/>
        </pc:sldMkLst>
        <pc:spChg chg="mod">
          <ac:chgData name="蕭 皓天" userId="3fcdf84a54f75ad5" providerId="Windows Live" clId="Web-{18508F27-F6F9-4BA0-8900-7125F80321D1}" dt="2020-05-30T17:02:59.834" v="1462"/>
          <ac:spMkLst>
            <pc:docMk/>
            <pc:sldMk cId="125755803" sldId="269"/>
            <ac:spMk id="2" creationId="{2C2BD4EB-384D-4435-BE13-0EA084AD945D}"/>
          </ac:spMkLst>
        </pc:spChg>
        <pc:spChg chg="add mod">
          <ac:chgData name="蕭 皓天" userId="3fcdf84a54f75ad5" providerId="Windows Live" clId="Web-{18508F27-F6F9-4BA0-8900-7125F80321D1}" dt="2020-05-30T16:43:21.389" v="1231" actId="1076"/>
          <ac:spMkLst>
            <pc:docMk/>
            <pc:sldMk cId="125755803" sldId="269"/>
            <ac:spMk id="3" creationId="{46C8F4EA-21C9-4576-A9D2-F6A079856DA2}"/>
          </ac:spMkLst>
        </pc:spChg>
        <pc:picChg chg="add mod modCrop">
          <ac:chgData name="蕭 皓天" userId="3fcdf84a54f75ad5" providerId="Windows Live" clId="Web-{18508F27-F6F9-4BA0-8900-7125F80321D1}" dt="2020-05-30T16:43:19.420" v="1230" actId="1076"/>
          <ac:picMkLst>
            <pc:docMk/>
            <pc:sldMk cId="125755803" sldId="269"/>
            <ac:picMk id="5" creationId="{5C07233D-8E10-4898-A194-CCFD1058907C}"/>
          </ac:picMkLst>
        </pc:picChg>
      </pc:sldChg>
      <pc:sldChg chg="modSp">
        <pc:chgData name="蕭 皓天" userId="3fcdf84a54f75ad5" providerId="Windows Live" clId="Web-{18508F27-F6F9-4BA0-8900-7125F80321D1}" dt="2020-05-30T17:03:36.209" v="1468"/>
        <pc:sldMkLst>
          <pc:docMk/>
          <pc:sldMk cId="889901312" sldId="270"/>
        </pc:sldMkLst>
        <pc:spChg chg="mod">
          <ac:chgData name="蕭 皓天" userId="3fcdf84a54f75ad5" providerId="Windows Live" clId="Web-{18508F27-F6F9-4BA0-8900-7125F80321D1}" dt="2020-05-30T17:03:10.115" v="1464"/>
          <ac:spMkLst>
            <pc:docMk/>
            <pc:sldMk cId="889901312" sldId="270"/>
            <ac:spMk id="2" creationId="{2C2BD4EB-384D-4435-BE13-0EA084AD945D}"/>
          </ac:spMkLst>
        </pc:spChg>
        <pc:spChg chg="mod">
          <ac:chgData name="蕭 皓天" userId="3fcdf84a54f75ad5" providerId="Windows Live" clId="Web-{18508F27-F6F9-4BA0-8900-7125F80321D1}" dt="2020-05-30T17:03:36.209" v="1468"/>
          <ac:spMkLst>
            <pc:docMk/>
            <pc:sldMk cId="889901312" sldId="270"/>
            <ac:spMk id="3" creationId="{98FA8596-81CD-4BCF-82F6-621DA1F7B69B}"/>
          </ac:spMkLst>
        </pc:spChg>
      </pc:sldChg>
      <pc:sldChg chg="modSp">
        <pc:chgData name="蕭 皓天" userId="3fcdf84a54f75ad5" providerId="Windows Live" clId="Web-{18508F27-F6F9-4BA0-8900-7125F80321D1}" dt="2020-05-30T17:03:06.412" v="1463"/>
        <pc:sldMkLst>
          <pc:docMk/>
          <pc:sldMk cId="3242120452" sldId="271"/>
        </pc:sldMkLst>
        <pc:spChg chg="mod">
          <ac:chgData name="蕭 皓天" userId="3fcdf84a54f75ad5" providerId="Windows Live" clId="Web-{18508F27-F6F9-4BA0-8900-7125F80321D1}" dt="2020-05-30T17:03:06.412" v="1463"/>
          <ac:spMkLst>
            <pc:docMk/>
            <pc:sldMk cId="3242120452" sldId="271"/>
            <ac:spMk id="2" creationId="{6EA80973-619B-4B2F-B5A2-B0A5AD968939}"/>
          </ac:spMkLst>
        </pc:spChg>
        <pc:spChg chg="mod">
          <ac:chgData name="蕭 皓天" userId="3fcdf84a54f75ad5" providerId="Windows Live" clId="Web-{18508F27-F6F9-4BA0-8900-7125F80321D1}" dt="2020-05-30T16:52:20.605" v="1238" actId="20577"/>
          <ac:spMkLst>
            <pc:docMk/>
            <pc:sldMk cId="3242120452" sldId="271"/>
            <ac:spMk id="5" creationId="{2D129B69-040D-471D-BF5D-95DEEAB597A2}"/>
          </ac:spMkLst>
        </pc:spChg>
      </pc:sldChg>
      <pc:sldChg chg="addSp modSp">
        <pc:chgData name="蕭 皓天" userId="3fcdf84a54f75ad5" providerId="Windows Live" clId="Web-{18508F27-F6F9-4BA0-8900-7125F80321D1}" dt="2020-05-30T17:02:39.225" v="1457"/>
        <pc:sldMkLst>
          <pc:docMk/>
          <pc:sldMk cId="2004133042" sldId="272"/>
        </pc:sldMkLst>
        <pc:spChg chg="mod">
          <ac:chgData name="蕭 皓天" userId="3fcdf84a54f75ad5" providerId="Windows Live" clId="Web-{18508F27-F6F9-4BA0-8900-7125F80321D1}" dt="2020-05-30T17:02:39.225" v="1457"/>
          <ac:spMkLst>
            <pc:docMk/>
            <pc:sldMk cId="2004133042" sldId="272"/>
            <ac:spMk id="2" creationId="{CA4517A3-7BE7-4013-8C20-542E07FD6DFF}"/>
          </ac:spMkLst>
        </pc:spChg>
        <pc:picChg chg="add mod">
          <ac:chgData name="蕭 皓天" userId="3fcdf84a54f75ad5" providerId="Windows Live" clId="Web-{18508F27-F6F9-4BA0-8900-7125F80321D1}" dt="2020-05-30T16:31:00.969" v="1104"/>
          <ac:picMkLst>
            <pc:docMk/>
            <pc:sldMk cId="2004133042" sldId="272"/>
            <ac:picMk id="4" creationId="{2A86EDD9-73C8-4209-B0BE-E56BA08913A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3/4/2021</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5692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1067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3/4/2021</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6747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3/4/2021</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9251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3/4/2021</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641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9768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1834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47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2931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3/4/2021</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1404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3/4/2021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2368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3/4/2021</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3960565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pc.com.tw/" TargetMode="External"/><Relationship Id="rId2" Type="http://schemas.openxmlformats.org/officeDocument/2006/relationships/hyperlink" Target="https://www2.moeaboe.gov.tw/oil102/oil2017/A03/A0301/sys27.asp" TargetMode="External"/><Relationship Id="rId1" Type="http://schemas.openxmlformats.org/officeDocument/2006/relationships/slideLayout" Target="../slideLayouts/slideLayout2.xml"/><Relationship Id="rId6" Type="http://schemas.openxmlformats.org/officeDocument/2006/relationships/hyperlink" Target="https://www.macromicro.me/time_line?id=16&amp;stat=486" TargetMode="External"/><Relationship Id="rId5" Type="http://schemas.openxmlformats.org/officeDocument/2006/relationships/hyperlink" Target="https://vipmember.tmtd.cpc.com.tw/mbwebs/ShowHistoryPrice_oil.aspx" TargetMode="External"/><Relationship Id="rId4" Type="http://schemas.openxmlformats.org/officeDocument/2006/relationships/hyperlink" Target="https://vipmember.tmtd.cpc.com.tw/mbwebs/ShowHistoryPrice_oil2019.asp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34E2FFF-D4C4-4B78-AF6B-B6EBE8B3A309}"/>
              </a:ext>
            </a:extLst>
          </p:cNvPr>
          <p:cNvPicPr>
            <a:picLocks noChangeAspect="1"/>
          </p:cNvPicPr>
          <p:nvPr/>
        </p:nvPicPr>
        <p:blipFill rotWithShape="1">
          <a:blip r:embed="rId2"/>
          <a:srcRect t="9091" r="9091"/>
          <a:stretch/>
        </p:blipFill>
        <p:spPr>
          <a:xfrm>
            <a:off x="-2" y="10"/>
            <a:ext cx="12192002" cy="6857990"/>
          </a:xfrm>
          <a:prstGeom prst="rect">
            <a:avLst/>
          </a:prstGeom>
        </p:spPr>
      </p:pic>
      <p:sp>
        <p:nvSpPr>
          <p:cNvPr id="18" name="Rectangle 1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477981" y="1122362"/>
            <a:ext cx="5076305" cy="2802219"/>
          </a:xfrm>
        </p:spPr>
        <p:txBody>
          <a:bodyPr anchor="b">
            <a:normAutofit/>
          </a:bodyPr>
          <a:lstStyle/>
          <a:p>
            <a:r>
              <a:rPr lang="zh-TW" altLang="en-US" sz="4000">
                <a:solidFill>
                  <a:schemeClr val="bg1"/>
                </a:solidFill>
                <a:ea typeface="微軟正黑體"/>
              </a:rPr>
              <a:t>MATLAB期末專題</a:t>
            </a:r>
          </a:p>
        </p:txBody>
      </p:sp>
      <p:sp>
        <p:nvSpPr>
          <p:cNvPr id="3" name="副標題 2"/>
          <p:cNvSpPr>
            <a:spLocks noGrp="1"/>
          </p:cNvSpPr>
          <p:nvPr>
            <p:ph type="subTitle" idx="1"/>
          </p:nvPr>
        </p:nvSpPr>
        <p:spPr>
          <a:xfrm>
            <a:off x="477980" y="3969352"/>
            <a:ext cx="3704704" cy="1762322"/>
          </a:xfrm>
        </p:spPr>
        <p:txBody>
          <a:bodyPr>
            <a:normAutofit fontScale="77500" lnSpcReduction="20000"/>
          </a:bodyPr>
          <a:lstStyle/>
          <a:p>
            <a:r>
              <a:rPr lang="zh-TW" altLang="en-US">
                <a:solidFill>
                  <a:schemeClr val="bg1"/>
                </a:solidFill>
                <a:ea typeface="微軟正黑體"/>
              </a:rPr>
              <a:t>成員 : </a:t>
            </a:r>
            <a:endParaRPr lang="zh-TW">
              <a:solidFill>
                <a:schemeClr val="bg1"/>
              </a:solidFill>
              <a:ea typeface="微軟正黑體" panose="020B0604030504040204" pitchFamily="34" charset="-120"/>
            </a:endParaRPr>
          </a:p>
          <a:p>
            <a:r>
              <a:rPr lang="zh-TW" altLang="en-US">
                <a:solidFill>
                  <a:schemeClr val="bg1"/>
                </a:solidFill>
                <a:ea typeface="微軟正黑體"/>
              </a:rPr>
              <a:t>00757036 翁星宇</a:t>
            </a:r>
            <a:endParaRPr lang="zh-TW">
              <a:solidFill>
                <a:schemeClr val="bg1"/>
              </a:solidFill>
              <a:ea typeface="微軟正黑體"/>
            </a:endParaRPr>
          </a:p>
          <a:p>
            <a:r>
              <a:rPr lang="zh-TW" altLang="en-US">
                <a:solidFill>
                  <a:schemeClr val="bg1"/>
                </a:solidFill>
                <a:ea typeface="微軟正黑體"/>
              </a:rPr>
              <a:t>00757028 何文豪</a:t>
            </a:r>
            <a:endParaRPr lang="zh-TW">
              <a:solidFill>
                <a:schemeClr val="bg1"/>
              </a:solidFill>
              <a:ea typeface="微軟正黑體" panose="020B0604030504040204" pitchFamily="34" charset="-120"/>
            </a:endParaRPr>
          </a:p>
          <a:p>
            <a:r>
              <a:rPr lang="zh-TW" altLang="en-US">
                <a:solidFill>
                  <a:schemeClr val="bg1"/>
                </a:solidFill>
                <a:ea typeface="微軟正黑體"/>
              </a:rPr>
              <a:t>00757044 蕭皓天</a:t>
            </a:r>
            <a:endParaRPr lang="zh-TW">
              <a:solidFill>
                <a:schemeClr val="bg1"/>
              </a:solidFill>
              <a:ea typeface="微軟正黑體"/>
            </a:endParaRPr>
          </a:p>
          <a:p>
            <a:r>
              <a:rPr lang="zh-TW" altLang="en-US">
                <a:solidFill>
                  <a:schemeClr val="bg1"/>
                </a:solidFill>
                <a:ea typeface="微軟正黑體"/>
              </a:rPr>
              <a:t>00757011 蕭士凱</a:t>
            </a:r>
            <a:endParaRPr lang="zh-TW">
              <a:solidFill>
                <a:schemeClr val="bg1"/>
              </a:solidFill>
              <a:ea typeface="微軟正黑體"/>
            </a:endParaRPr>
          </a:p>
          <a:p>
            <a:r>
              <a:rPr lang="zh-TW" altLang="en-US">
                <a:solidFill>
                  <a:schemeClr val="bg1"/>
                </a:solidFill>
                <a:ea typeface="微軟正黑體"/>
              </a:rPr>
              <a:t>指導教授 : 張光遠 副教授</a:t>
            </a: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A80973-619B-4B2F-B5A2-B0A5AD968939}"/>
              </a:ext>
            </a:extLst>
          </p:cNvPr>
          <p:cNvSpPr>
            <a:spLocks noGrp="1"/>
          </p:cNvSpPr>
          <p:nvPr>
            <p:ph type="title"/>
          </p:nvPr>
        </p:nvSpPr>
        <p:spPr>
          <a:xfrm>
            <a:off x="581192" y="702156"/>
            <a:ext cx="11029616" cy="623944"/>
          </a:xfrm>
        </p:spPr>
        <p:txBody>
          <a:bodyPr>
            <a:noAutofit/>
          </a:bodyPr>
          <a:lstStyle/>
          <a:p>
            <a:r>
              <a:rPr lang="zh-TW" altLang="en-US" sz="3600" b="1" dirty="0">
                <a:ea typeface="微軟正黑體"/>
              </a:rPr>
              <a:t>數據分析(3/4)</a:t>
            </a:r>
            <a:r>
              <a:rPr lang="zh-TW" altLang="en-US" sz="3600" b="1" dirty="0">
                <a:latin typeface="Century Schoolbook"/>
                <a:ea typeface="微軟正黑體"/>
              </a:rPr>
              <a:t> </a:t>
            </a:r>
            <a:r>
              <a:rPr lang="en-US" altLang="zh-TW" sz="3600" dirty="0">
                <a:latin typeface="Microsoft JhengHei"/>
                <a:ea typeface="+mj-lt"/>
              </a:rPr>
              <a:t>—</a:t>
            </a:r>
            <a:r>
              <a:rPr lang="en-US" altLang="zh-TW" sz="3600" dirty="0">
                <a:latin typeface="Microsoft JhengHei"/>
                <a:ea typeface="微軟正黑體"/>
              </a:rPr>
              <a:t> </a:t>
            </a:r>
            <a:r>
              <a:rPr lang="zh-TW" altLang="en-US" sz="3600" b="1" dirty="0">
                <a:ea typeface="微軟正黑體"/>
              </a:rPr>
              <a:t>油價平穩機制 2018年</a:t>
            </a:r>
            <a:endParaRPr lang="zh-TW" sz="3600" b="1" dirty="0">
              <a:ea typeface="微軟正黑體"/>
            </a:endParaRPr>
          </a:p>
        </p:txBody>
      </p:sp>
      <p:pic>
        <p:nvPicPr>
          <p:cNvPr id="4" name="圖片 4">
            <a:extLst>
              <a:ext uri="{FF2B5EF4-FFF2-40B4-BE49-F238E27FC236}">
                <a16:creationId xmlns:a16="http://schemas.microsoft.com/office/drawing/2014/main" id="{DBDB85FD-94A2-4FC3-B560-1978180FE17C}"/>
              </a:ext>
            </a:extLst>
          </p:cNvPr>
          <p:cNvPicPr>
            <a:picLocks noGrp="1" noChangeAspect="1"/>
          </p:cNvPicPr>
          <p:nvPr>
            <p:ph idx="1"/>
          </p:nvPr>
        </p:nvPicPr>
        <p:blipFill>
          <a:blip r:embed="rId2"/>
          <a:stretch>
            <a:fillRect/>
          </a:stretch>
        </p:blipFill>
        <p:spPr>
          <a:xfrm>
            <a:off x="579426" y="1980197"/>
            <a:ext cx="6096000" cy="3171825"/>
          </a:xfrm>
        </p:spPr>
      </p:pic>
      <p:sp>
        <p:nvSpPr>
          <p:cNvPr id="7" name="內容版面配置區 2">
            <a:extLst>
              <a:ext uri="{FF2B5EF4-FFF2-40B4-BE49-F238E27FC236}">
                <a16:creationId xmlns:a16="http://schemas.microsoft.com/office/drawing/2014/main" id="{63F48906-4A75-40CE-AB25-F808B06F3FD0}"/>
              </a:ext>
            </a:extLst>
          </p:cNvPr>
          <p:cNvSpPr txBox="1">
            <a:spLocks/>
          </p:cNvSpPr>
          <p:nvPr/>
        </p:nvSpPr>
        <p:spPr>
          <a:xfrm>
            <a:off x="7014262" y="1325766"/>
            <a:ext cx="4504125" cy="4798267"/>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lnSpc>
                <a:spcPct val="100000"/>
              </a:lnSpc>
              <a:spcBef>
                <a:spcPts val="0"/>
              </a:spcBef>
              <a:spcAft>
                <a:spcPts val="0"/>
              </a:spcAft>
            </a:pPr>
            <a:r>
              <a:rPr lang="zh-TW" sz="2200">
                <a:latin typeface="Microsoft JhengHei"/>
                <a:ea typeface="Microsoft JhengHei"/>
              </a:rPr>
              <a:t>由於國際局勢是影響油價波動的重要因素，原油價位受美國即將啟動禁運伊朗石油</a:t>
            </a:r>
            <a:r>
              <a:rPr lang="zh-TW" altLang="en-US" sz="2200">
                <a:latin typeface="Microsoft JhengHei"/>
                <a:ea typeface="Microsoft JhengHei"/>
              </a:rPr>
              <a:t>措施、</a:t>
            </a:r>
            <a:r>
              <a:rPr lang="zh-TW" sz="2200">
                <a:latin typeface="Microsoft JhengHei"/>
                <a:ea typeface="Microsoft JhengHei"/>
              </a:rPr>
              <a:t>美國東岸強烈颶風來襲造成民眾搶購汽油</a:t>
            </a:r>
            <a:r>
              <a:rPr lang="zh-TW" altLang="en-US" sz="2200">
                <a:latin typeface="Microsoft JhengHei"/>
                <a:ea typeface="Microsoft JhengHei"/>
              </a:rPr>
              <a:t>，加上美國商用原油庫存持續下降等因素影響，推升國際油價持續走揚，連帶使得國內油價調漲。</a:t>
            </a:r>
            <a:endParaRPr lang="zh-TW" altLang="en-US" sz="2200">
              <a:latin typeface="Microsoft JhengHei"/>
              <a:ea typeface="Microsoft JhengHei"/>
              <a:cs typeface="+mn-lt"/>
            </a:endParaRPr>
          </a:p>
          <a:p>
            <a:pPr marL="305435" indent="-305435" algn="just">
              <a:lnSpc>
                <a:spcPct val="100000"/>
              </a:lnSpc>
              <a:spcBef>
                <a:spcPts val="0"/>
              </a:spcBef>
              <a:spcAft>
                <a:spcPts val="0"/>
              </a:spcAft>
            </a:pPr>
            <a:r>
              <a:rPr lang="zh-TW" altLang="en-US" sz="2200">
                <a:latin typeface="Microsoft JhengHei"/>
                <a:ea typeface="Microsoft JhengHei"/>
              </a:rPr>
              <a:t>為了防止像</a:t>
            </a:r>
            <a:r>
              <a:rPr lang="en-US" sz="2200" dirty="0">
                <a:latin typeface="Microsoft JhengHei"/>
                <a:ea typeface="+mn-lt"/>
              </a:rPr>
              <a:t>2008</a:t>
            </a:r>
            <a:r>
              <a:rPr lang="zh-TW" altLang="en-US" sz="2200">
                <a:latin typeface="Microsoft JhengHei"/>
                <a:ea typeface="Microsoft JhengHei"/>
              </a:rPr>
              <a:t>年金融風暴和</a:t>
            </a:r>
            <a:r>
              <a:rPr lang="en-US" sz="2200" dirty="0">
                <a:latin typeface="Microsoft JhengHei"/>
                <a:ea typeface="+mn-lt"/>
              </a:rPr>
              <a:t>2015</a:t>
            </a:r>
            <a:r>
              <a:rPr lang="zh-TW" altLang="en-US" sz="2200">
                <a:latin typeface="Microsoft JhengHei"/>
                <a:ea typeface="Microsoft JhengHei"/>
              </a:rPr>
              <a:t>年供過於求的情況再次發生，油價大幅的上漲以及下跌，政府推出了</a:t>
            </a:r>
            <a:r>
              <a:rPr lang="zh-TW" altLang="en-US" sz="2200" cap="all">
                <a:latin typeface="Microsoft JhengHei"/>
                <a:ea typeface="Microsoft JhengHei"/>
              </a:rPr>
              <a:t>油價平穩機制，來穩定油價的變動。</a:t>
            </a:r>
            <a:r>
              <a:rPr lang="en-US" altLang="zh-TW" sz="2200" cap="all" dirty="0">
                <a:latin typeface="Microsoft JhengHei"/>
                <a:ea typeface="Microsoft JhengHei"/>
              </a:rPr>
              <a:t>(</a:t>
            </a:r>
            <a:r>
              <a:rPr lang="zh-TW" altLang="en-US" sz="2200" cap="all">
                <a:latin typeface="Microsoft JhengHei"/>
                <a:ea typeface="Microsoft JhengHei"/>
              </a:rPr>
              <a:t> 右圖為調價的方式 </a:t>
            </a:r>
            <a:r>
              <a:rPr lang="en-US" altLang="zh-TW" sz="2200" cap="all" dirty="0">
                <a:latin typeface="Microsoft JhengHei"/>
                <a:ea typeface="Microsoft JhengHei"/>
              </a:rPr>
              <a:t>)</a:t>
            </a:r>
            <a:endParaRPr lang="zh-TW" altLang="en-US" sz="2200" dirty="0">
              <a:latin typeface="Microsoft JhengHei"/>
              <a:ea typeface="Microsoft JhengHei"/>
              <a:cs typeface="+mn-lt"/>
            </a:endParaRPr>
          </a:p>
          <a:p>
            <a:pPr marL="305435" indent="-305435" algn="just"/>
            <a:endParaRPr lang="zh-TW" altLang="en-US" sz="2200">
              <a:latin typeface="Microsoft JhengHei"/>
              <a:ea typeface="Microsoft JhengHei"/>
            </a:endParaRPr>
          </a:p>
        </p:txBody>
      </p:sp>
    </p:spTree>
    <p:extLst>
      <p:ext uri="{BB962C8B-B14F-4D97-AF65-F5344CB8AC3E}">
        <p14:creationId xmlns:p14="http://schemas.microsoft.com/office/powerpoint/2010/main" val="324212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BD4EB-384D-4435-BE13-0EA084AD945D}"/>
              </a:ext>
            </a:extLst>
          </p:cNvPr>
          <p:cNvSpPr>
            <a:spLocks noGrp="1"/>
          </p:cNvSpPr>
          <p:nvPr>
            <p:ph type="title"/>
          </p:nvPr>
        </p:nvSpPr>
        <p:spPr>
          <a:xfrm>
            <a:off x="581192" y="448156"/>
            <a:ext cx="11029616" cy="812800"/>
          </a:xfrm>
        </p:spPr>
        <p:txBody>
          <a:bodyPr>
            <a:normAutofit/>
          </a:bodyPr>
          <a:lstStyle/>
          <a:p>
            <a:r>
              <a:rPr lang="zh-TW" altLang="en-US" sz="3600" b="1" dirty="0">
                <a:ea typeface="微軟正黑體"/>
              </a:rPr>
              <a:t>數據分析</a:t>
            </a:r>
            <a:r>
              <a:rPr lang="zh-TW" sz="3600" b="1" dirty="0">
                <a:ea typeface="微軟正黑體"/>
              </a:rPr>
              <a:t>(</a:t>
            </a:r>
            <a:r>
              <a:rPr lang="en-US" altLang="zh-TW" sz="3600" b="1" dirty="0">
                <a:ea typeface="微軟正黑體"/>
              </a:rPr>
              <a:t>4</a:t>
            </a:r>
            <a:r>
              <a:rPr lang="zh-TW" sz="3600" b="1" dirty="0">
                <a:ea typeface="微軟正黑體"/>
              </a:rPr>
              <a:t>/</a:t>
            </a:r>
            <a:r>
              <a:rPr lang="en-US" altLang="zh-TW" sz="3600" b="1" dirty="0">
                <a:ea typeface="微軟正黑體"/>
              </a:rPr>
              <a:t>4</a:t>
            </a:r>
            <a:r>
              <a:rPr lang="zh-TW" sz="3600" b="1" dirty="0">
                <a:ea typeface="微軟正黑體"/>
              </a:rPr>
              <a:t>) —</a:t>
            </a:r>
            <a:r>
              <a:rPr lang="zh-TW" altLang="en-US" sz="3600" b="1" dirty="0">
                <a:ea typeface="微軟正黑體"/>
              </a:rPr>
              <a:t> </a:t>
            </a:r>
            <a:r>
              <a:rPr lang="en-US" altLang="zh-TW" sz="3600" b="1" dirty="0">
                <a:ea typeface="微軟正黑體"/>
              </a:rPr>
              <a:t>2019 - 2020 </a:t>
            </a:r>
            <a:r>
              <a:rPr lang="en-US" altLang="zh-TW" sz="3600" b="1" dirty="0" err="1">
                <a:ea typeface="微軟正黑體"/>
              </a:rPr>
              <a:t>武漢肺炎</a:t>
            </a:r>
            <a:endParaRPr lang="en-US" altLang="zh-TW" sz="3600" b="1" dirty="0">
              <a:ea typeface="微軟正黑體"/>
              <a:cs typeface="+mj-lt"/>
            </a:endParaRPr>
          </a:p>
        </p:txBody>
      </p:sp>
      <p:pic>
        <p:nvPicPr>
          <p:cNvPr id="4" name="圖片 4" descr="一張含有 文字, 地圖 的圖片&#10;&#10;描述是以非常高的可信度產生">
            <a:extLst>
              <a:ext uri="{FF2B5EF4-FFF2-40B4-BE49-F238E27FC236}">
                <a16:creationId xmlns:a16="http://schemas.microsoft.com/office/drawing/2014/main" id="{1CDC8B47-D738-42E8-BCAB-270C01FB11BB}"/>
              </a:ext>
            </a:extLst>
          </p:cNvPr>
          <p:cNvPicPr>
            <a:picLocks noChangeAspect="1"/>
          </p:cNvPicPr>
          <p:nvPr/>
        </p:nvPicPr>
        <p:blipFill>
          <a:blip r:embed="rId2"/>
          <a:stretch>
            <a:fillRect/>
          </a:stretch>
        </p:blipFill>
        <p:spPr>
          <a:xfrm>
            <a:off x="5357162" y="1311265"/>
            <a:ext cx="6489097" cy="4874615"/>
          </a:xfrm>
          <a:prstGeom prst="rect">
            <a:avLst/>
          </a:prstGeom>
        </p:spPr>
      </p:pic>
      <p:sp>
        <p:nvSpPr>
          <p:cNvPr id="6" name="內容版面配置區 2">
            <a:extLst>
              <a:ext uri="{FF2B5EF4-FFF2-40B4-BE49-F238E27FC236}">
                <a16:creationId xmlns:a16="http://schemas.microsoft.com/office/drawing/2014/main" id="{C9B039D3-4045-44B5-AC37-3ABEED593BD0}"/>
              </a:ext>
            </a:extLst>
          </p:cNvPr>
          <p:cNvSpPr>
            <a:spLocks noGrp="1"/>
          </p:cNvSpPr>
          <p:nvPr>
            <p:ph idx="1"/>
          </p:nvPr>
        </p:nvSpPr>
        <p:spPr>
          <a:xfrm>
            <a:off x="692028" y="1925227"/>
            <a:ext cx="4905906" cy="3634486"/>
          </a:xfrm>
        </p:spPr>
        <p:txBody>
          <a:bodyPr vert="horz" lIns="91440" tIns="45720" rIns="91440" bIns="45720" rtlCol="0" anchor="t">
            <a:noAutofit/>
          </a:bodyPr>
          <a:lstStyle/>
          <a:p>
            <a:pPr marL="305435" indent="-305435" algn="just">
              <a:lnSpc>
                <a:spcPct val="100000"/>
              </a:lnSpc>
              <a:spcBef>
                <a:spcPts val="0"/>
              </a:spcBef>
              <a:spcAft>
                <a:spcPts val="0"/>
              </a:spcAft>
            </a:pPr>
            <a:r>
              <a:rPr lang="zh-TW" sz="2400">
                <a:latin typeface="Microsoft JhengHei"/>
                <a:ea typeface="Microsoft JhengHei"/>
              </a:rPr>
              <a:t>武漢肺炎疫情</a:t>
            </a:r>
            <a:r>
              <a:rPr lang="en-US" altLang="zh-TW" sz="2400">
                <a:latin typeface="Microsoft JhengHei"/>
                <a:ea typeface="+mn-lt"/>
              </a:rPr>
              <a:t>(</a:t>
            </a:r>
            <a:r>
              <a:rPr lang="zh-TW" sz="2400">
                <a:latin typeface="Microsoft JhengHei"/>
                <a:ea typeface="Microsoft JhengHei"/>
              </a:rPr>
              <a:t>2019冠狀病毒疾病，COVID-19</a:t>
            </a:r>
            <a:r>
              <a:rPr lang="en-US" altLang="zh-TW" sz="2400">
                <a:latin typeface="Microsoft JhengHei"/>
                <a:ea typeface="+mn-lt"/>
              </a:rPr>
              <a:t>)</a:t>
            </a:r>
            <a:r>
              <a:rPr lang="en-US" altLang="zh-TW" sz="2400">
                <a:latin typeface="Franklin Gothic Book"/>
                <a:ea typeface="Microsoft JhengHei"/>
              </a:rPr>
              <a:t>大</a:t>
            </a:r>
            <a:r>
              <a:rPr lang="zh-TW" altLang="en-US" sz="2400">
                <a:latin typeface="Microsoft JhengHei"/>
                <a:ea typeface="Microsoft JhengHei"/>
              </a:rPr>
              <a:t>爆發</a:t>
            </a:r>
            <a:r>
              <a:rPr lang="en-US" altLang="zh-TW" sz="2400">
                <a:latin typeface="Microsoft JhengHei"/>
                <a:ea typeface="+mn-lt"/>
              </a:rPr>
              <a:t>，</a:t>
            </a:r>
            <a:r>
              <a:rPr lang="zh-TW" sz="2400">
                <a:latin typeface="Microsoft JhengHei"/>
                <a:ea typeface="Microsoft JhengHei"/>
              </a:rPr>
              <a:t>各國陸續實施封城政策</a:t>
            </a:r>
            <a:r>
              <a:rPr lang="zh-TW" altLang="en-US" sz="2400">
                <a:latin typeface="Microsoft JhengHei"/>
                <a:ea typeface="Microsoft JhengHei"/>
              </a:rPr>
              <a:t>，</a:t>
            </a:r>
            <a:r>
              <a:rPr lang="zh-TW" sz="2400">
                <a:latin typeface="Microsoft JhengHei"/>
                <a:ea typeface="Microsoft JhengHei"/>
              </a:rPr>
              <a:t>導致觀光、航空、運輸</a:t>
            </a:r>
            <a:r>
              <a:rPr lang="en-US" altLang="zh-TW" sz="2400">
                <a:latin typeface="Microsoft JhengHei"/>
                <a:ea typeface="+mn-lt"/>
              </a:rPr>
              <a:t>...</a:t>
            </a:r>
            <a:r>
              <a:rPr lang="zh-TW" sz="2400">
                <a:latin typeface="Microsoft JhengHei"/>
                <a:ea typeface="Microsoft JhengHei"/>
              </a:rPr>
              <a:t>等行業</a:t>
            </a:r>
            <a:r>
              <a:rPr lang="zh-TW" sz="2400" b="1">
                <a:latin typeface="Microsoft JhengHei"/>
                <a:ea typeface="Microsoft JhengHei"/>
              </a:rPr>
              <a:t>用油需求銳減 </a:t>
            </a:r>
            <a:r>
              <a:rPr lang="zh-TW" altLang="en-US" sz="2400">
                <a:latin typeface="Microsoft JhengHei"/>
                <a:ea typeface="Microsoft JhengHei"/>
              </a:rPr>
              <a:t>原</a:t>
            </a:r>
            <a:r>
              <a:rPr lang="zh-TW" sz="2400">
                <a:latin typeface="Microsoft JhengHei"/>
                <a:ea typeface="Microsoft JhengHei"/>
              </a:rPr>
              <a:t>油價格</a:t>
            </a:r>
            <a:r>
              <a:rPr lang="zh-TW" altLang="en-US" sz="2400">
                <a:latin typeface="Microsoft JhengHei"/>
                <a:ea typeface="Microsoft JhengHei"/>
              </a:rPr>
              <a:t>下挫。</a:t>
            </a:r>
            <a:endParaRPr lang="zh-TW" altLang="en-US" sz="2400">
              <a:latin typeface="Microsoft JhengHei"/>
              <a:ea typeface="Microsoft JhengHei"/>
              <a:cs typeface="+mn-lt"/>
            </a:endParaRPr>
          </a:p>
          <a:p>
            <a:pPr marL="305435" indent="-305435" algn="just">
              <a:lnSpc>
                <a:spcPct val="100000"/>
              </a:lnSpc>
              <a:spcBef>
                <a:spcPts val="0"/>
              </a:spcBef>
              <a:spcAft>
                <a:spcPts val="0"/>
              </a:spcAft>
            </a:pPr>
            <a:r>
              <a:rPr lang="zh-TW" sz="2400">
                <a:latin typeface="Microsoft JhengHei"/>
                <a:ea typeface="Microsoft JhengHei"/>
              </a:rPr>
              <a:t>此外沙烏</a:t>
            </a:r>
            <a:r>
              <a:rPr lang="zh-TW" altLang="en-US" sz="2400">
                <a:latin typeface="Microsoft JhengHei"/>
                <a:ea typeface="Microsoft JhengHei"/>
              </a:rPr>
              <a:t>地阿拉伯和俄羅斯卻在此時大打價格戰，讓原先就持續向下走跌的國際原</a:t>
            </a:r>
            <a:r>
              <a:rPr lang="zh-TW" sz="2400">
                <a:latin typeface="Microsoft JhengHei"/>
                <a:ea typeface="Microsoft JhengHei"/>
              </a:rPr>
              <a:t>油</a:t>
            </a:r>
            <a:r>
              <a:rPr lang="zh-TW" altLang="en-US" sz="2400">
                <a:latin typeface="Microsoft JhengHei"/>
                <a:ea typeface="Microsoft JhengHei"/>
              </a:rPr>
              <a:t>價格雪上加霜。</a:t>
            </a:r>
            <a:endParaRPr lang="zh-TW" altLang="en-US" sz="2400">
              <a:latin typeface="Microsoft JhengHei"/>
              <a:ea typeface="Microsoft JhengHei"/>
              <a:cs typeface="+mn-lt"/>
            </a:endParaRPr>
          </a:p>
          <a:p>
            <a:pPr marL="305435" indent="-305435" algn="just"/>
            <a:endParaRPr lang="zh-TW" altLang="en-US" sz="2400">
              <a:latin typeface="Microsoft JhengHei"/>
              <a:ea typeface="Microsoft JhengHei"/>
            </a:endParaRPr>
          </a:p>
        </p:txBody>
      </p:sp>
    </p:spTree>
    <p:extLst>
      <p:ext uri="{BB962C8B-B14F-4D97-AF65-F5344CB8AC3E}">
        <p14:creationId xmlns:p14="http://schemas.microsoft.com/office/powerpoint/2010/main" val="88990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6DB37F2-298B-4C4E-9127-FDF58206723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zh-TW" altLang="en-US" sz="6600">
                <a:solidFill>
                  <a:srgbClr val="FFFFFF"/>
                </a:solidFill>
                <a:ea typeface="微軟正黑體"/>
              </a:rPr>
              <a:t>結論</a:t>
            </a:r>
            <a:endParaRPr lang="zh-TW" altLang="en-US" sz="6600" b="0" kern="1200" cap="all">
              <a:solidFill>
                <a:srgbClr val="FFFFFF">
                  <a:alpha val="90000"/>
                </a:srgbClr>
              </a:solidFill>
              <a:latin typeface="+mj-lt"/>
              <a:ea typeface="微軟正黑體"/>
            </a:endParaRPr>
          </a:p>
        </p:txBody>
      </p:sp>
      <p:sp>
        <p:nvSpPr>
          <p:cNvPr id="27" name="Rectangle 2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3724316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BD4EB-384D-4435-BE13-0EA084AD945D}"/>
              </a:ext>
            </a:extLst>
          </p:cNvPr>
          <p:cNvSpPr>
            <a:spLocks noGrp="1"/>
          </p:cNvSpPr>
          <p:nvPr>
            <p:ph type="title"/>
          </p:nvPr>
        </p:nvSpPr>
        <p:spPr>
          <a:xfrm>
            <a:off x="575650" y="885960"/>
            <a:ext cx="11029616" cy="772160"/>
          </a:xfrm>
        </p:spPr>
        <p:txBody>
          <a:bodyPr>
            <a:normAutofit/>
          </a:bodyPr>
          <a:lstStyle/>
          <a:p>
            <a:r>
              <a:rPr lang="zh-TW" altLang="en-US" sz="3600" b="1">
                <a:ea typeface="微軟正黑體"/>
              </a:rPr>
              <a:t>結論</a:t>
            </a:r>
          </a:p>
        </p:txBody>
      </p:sp>
      <p:sp>
        <p:nvSpPr>
          <p:cNvPr id="9" name="內容版面配置區 2">
            <a:extLst>
              <a:ext uri="{FF2B5EF4-FFF2-40B4-BE49-F238E27FC236}">
                <a16:creationId xmlns:a16="http://schemas.microsoft.com/office/drawing/2014/main" id="{C6EB7F93-AC95-4470-8696-06A97702DAB6}"/>
              </a:ext>
            </a:extLst>
          </p:cNvPr>
          <p:cNvSpPr>
            <a:spLocks noGrp="1"/>
          </p:cNvSpPr>
          <p:nvPr>
            <p:ph idx="1"/>
          </p:nvPr>
        </p:nvSpPr>
        <p:spPr>
          <a:xfrm>
            <a:off x="575650" y="2115497"/>
            <a:ext cx="11029615" cy="5006085"/>
          </a:xfrm>
        </p:spPr>
        <p:txBody>
          <a:bodyPr>
            <a:normAutofit/>
          </a:bodyPr>
          <a:lstStyle/>
          <a:p>
            <a:pPr marL="305435" indent="-305435">
              <a:buFont typeface="Wingdings" panose="05020102010507070707" pitchFamily="18" charset="2"/>
              <a:buChar char="§"/>
            </a:pPr>
            <a:r>
              <a:rPr lang="zh-TW" sz="2800">
                <a:latin typeface="Arial"/>
                <a:ea typeface="微軟正黑體"/>
                <a:cs typeface="Arial"/>
              </a:rPr>
              <a:t>世界的原油價格，幾次波動幅度最大的事件，都和中東產油國息息相關</a:t>
            </a:r>
            <a:endParaRPr lang="en-US" altLang="zh-TW" sz="2800">
              <a:ea typeface="+mn-lt"/>
              <a:cs typeface="+mn-lt"/>
            </a:endParaRPr>
          </a:p>
          <a:p>
            <a:pPr marL="305435" indent="-305435">
              <a:buFont typeface="Wingdings" panose="05020102010507070707" pitchFamily="18" charset="2"/>
              <a:buChar char="§"/>
            </a:pPr>
            <a:r>
              <a:rPr lang="zh-TW" sz="2800">
                <a:latin typeface="Arial"/>
                <a:ea typeface="微軟正黑體"/>
                <a:cs typeface="Arial"/>
              </a:rPr>
              <a:t>當今國內的油價，事實上存在著保護機制 (油價平穩機制)</a:t>
            </a:r>
            <a:endParaRPr lang="zh-TW" sz="2800">
              <a:ea typeface="+mn-lt"/>
              <a:cs typeface="+mn-lt"/>
            </a:endParaRPr>
          </a:p>
          <a:p>
            <a:pPr marL="305435" indent="-305435">
              <a:buFont typeface="Wingdings" panose="05020102010507070707" pitchFamily="18" charset="2"/>
              <a:buChar char="§"/>
            </a:pPr>
            <a:r>
              <a:rPr lang="zh-TW" sz="2800">
                <a:latin typeface="Arial"/>
                <a:ea typeface="微軟正黑體"/>
                <a:cs typeface="Arial"/>
              </a:rPr>
              <a:t>政府有限度的介入市場行情，試圖減弱國內油價的波動</a:t>
            </a:r>
            <a:endParaRPr lang="en-US" altLang="zh-TW" sz="2800">
              <a:ea typeface="+mn-lt"/>
              <a:cs typeface="+mn-lt"/>
            </a:endParaRPr>
          </a:p>
          <a:p>
            <a:pPr marL="305435" indent="-305435">
              <a:buFont typeface="Wingdings" panose="05020102010507070707" pitchFamily="18" charset="2"/>
              <a:buChar char="§"/>
            </a:pPr>
            <a:endParaRPr lang="zh-TW" sz="2800">
              <a:ea typeface="+mn-lt"/>
              <a:cs typeface="+mn-lt"/>
            </a:endParaRPr>
          </a:p>
          <a:p>
            <a:pPr marL="305435" indent="-305435">
              <a:buFont typeface="Wingdings" panose="05020102010507070707" pitchFamily="18" charset="2"/>
              <a:buChar char="§"/>
            </a:pPr>
            <a:endParaRPr lang="zh-TW" sz="2800">
              <a:ea typeface="+mn-lt"/>
              <a:cs typeface="+mn-lt"/>
            </a:endParaRPr>
          </a:p>
          <a:p>
            <a:pPr marL="305435" indent="-305435" algn="just">
              <a:buFont typeface="Wingdings" panose="05020102010507070707" pitchFamily="18" charset="2"/>
              <a:buChar char="§"/>
            </a:pPr>
            <a:endParaRPr lang="zh-TW" altLang="en-US" sz="2800">
              <a:ea typeface="微軟正黑體"/>
            </a:endParaRPr>
          </a:p>
        </p:txBody>
      </p:sp>
    </p:spTree>
    <p:extLst>
      <p:ext uri="{BB962C8B-B14F-4D97-AF65-F5344CB8AC3E}">
        <p14:creationId xmlns:p14="http://schemas.microsoft.com/office/powerpoint/2010/main" val="131991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6DB37F2-298B-4C4E-9127-FDF58206723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zh-TW" altLang="en-US" sz="6600">
                <a:solidFill>
                  <a:srgbClr val="FFFFFF"/>
                </a:solidFill>
                <a:ea typeface="微軟正黑體"/>
              </a:rPr>
              <a:t>參考文獻</a:t>
            </a:r>
            <a:endParaRPr lang="zh-TW" altLang="en-US" sz="6600" b="0" kern="1200" cap="all">
              <a:solidFill>
                <a:srgbClr val="FFFFFF">
                  <a:alpha val="90000"/>
                </a:srgbClr>
              </a:solidFill>
              <a:latin typeface="+mj-lt"/>
              <a:ea typeface="微軟正黑體"/>
            </a:endParaRPr>
          </a:p>
        </p:txBody>
      </p:sp>
      <p:sp>
        <p:nvSpPr>
          <p:cNvPr id="27" name="Rectangle 2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5035705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CA917-6542-4D9A-9AD6-B45173B8B8F7}"/>
              </a:ext>
            </a:extLst>
          </p:cNvPr>
          <p:cNvSpPr>
            <a:spLocks noGrp="1"/>
          </p:cNvSpPr>
          <p:nvPr>
            <p:ph type="title"/>
          </p:nvPr>
        </p:nvSpPr>
        <p:spPr>
          <a:xfrm>
            <a:off x="550712" y="691996"/>
            <a:ext cx="11029616" cy="772160"/>
          </a:xfrm>
        </p:spPr>
        <p:txBody>
          <a:bodyPr>
            <a:normAutofit/>
          </a:bodyPr>
          <a:lstStyle/>
          <a:p>
            <a:r>
              <a:rPr lang="zh-TW" altLang="en-US" sz="3600" b="1">
                <a:ea typeface="微軟正黑體"/>
              </a:rPr>
              <a:t>參考文獻</a:t>
            </a:r>
          </a:p>
        </p:txBody>
      </p:sp>
      <p:sp>
        <p:nvSpPr>
          <p:cNvPr id="4" name="文字方塊 3">
            <a:extLst>
              <a:ext uri="{FF2B5EF4-FFF2-40B4-BE49-F238E27FC236}">
                <a16:creationId xmlns:a16="http://schemas.microsoft.com/office/drawing/2014/main" id="{1092B2A8-AC34-4DBF-8643-E4917AE52ADD}"/>
              </a:ext>
            </a:extLst>
          </p:cNvPr>
          <p:cNvSpPr txBox="1"/>
          <p:nvPr/>
        </p:nvSpPr>
        <p:spPr>
          <a:xfrm>
            <a:off x="548640" y="1717040"/>
            <a:ext cx="821944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微軟正黑體"/>
              </a:rPr>
              <a:t>經濟部能源局--油價資訊管理與分析系統</a:t>
            </a:r>
          </a:p>
          <a:p>
            <a:r>
              <a:rPr lang="zh-TW">
                <a:ea typeface="+mn-lt"/>
                <a:cs typeface="+mn-lt"/>
                <a:hlinkClick r:id="rId2"/>
              </a:rPr>
              <a:t>https://www2.moeaboe.gov.tw/oil102/oil2017/A03/A0301/sys27.asp</a:t>
            </a:r>
          </a:p>
          <a:p>
            <a:endParaRPr lang="zh-TW">
              <a:ea typeface="微軟正黑體"/>
            </a:endParaRPr>
          </a:p>
          <a:p>
            <a:r>
              <a:rPr lang="zh-TW" altLang="en-US">
                <a:ea typeface="微軟正黑體"/>
              </a:rPr>
              <a:t>台灣中油股份有限公司</a:t>
            </a:r>
          </a:p>
          <a:p>
            <a:r>
              <a:rPr lang="zh-TW">
                <a:ea typeface="+mn-lt"/>
                <a:cs typeface="+mn-lt"/>
                <a:hlinkClick r:id="rId3"/>
              </a:rPr>
              <a:t>https://www.cpc.com.tw/</a:t>
            </a:r>
            <a:endParaRPr lang="zh-TW"/>
          </a:p>
          <a:p>
            <a:endParaRPr lang="zh-TW">
              <a:ea typeface="微軟正黑體"/>
            </a:endParaRPr>
          </a:p>
          <a:p>
            <a:r>
              <a:rPr lang="zh-TW" altLang="en-US">
                <a:ea typeface="微軟正黑體"/>
                <a:cs typeface="+mn-lt"/>
              </a:rPr>
              <a:t>中油油價歷史變動資料</a:t>
            </a:r>
          </a:p>
          <a:p>
            <a:r>
              <a:rPr lang="en-US" altLang="zh-TW">
                <a:ea typeface="+mn-lt"/>
                <a:cs typeface="+mn-lt"/>
                <a:hlinkClick r:id="rId4"/>
              </a:rPr>
              <a:t>https://vipmember.tmtd.cpc.com.tw/mbwebs/ShowHistoryPrice_oil2019.aspx</a:t>
            </a:r>
            <a:endParaRPr lang="zh-TW"/>
          </a:p>
          <a:p>
            <a:r>
              <a:rPr lang="en-US">
                <a:ea typeface="+mn-lt"/>
                <a:cs typeface="+mn-lt"/>
                <a:hlinkClick r:id="rId5"/>
              </a:rPr>
              <a:t>https://vipmember.tmtd.cpc.com.tw/mbwebs/ShowHistoryPrice_oil.aspx</a:t>
            </a:r>
            <a:endParaRPr lang="en-US"/>
          </a:p>
          <a:p>
            <a:endParaRPr lang="en-US">
              <a:ea typeface="微軟正黑體"/>
            </a:endParaRPr>
          </a:p>
          <a:p>
            <a:r>
              <a:rPr lang="en-US" altLang="zh-TW" err="1">
                <a:ea typeface="微軟正黑體"/>
              </a:rPr>
              <a:t>油價大事紀</a:t>
            </a:r>
          </a:p>
          <a:p>
            <a:r>
              <a:rPr lang="en-US">
                <a:ea typeface="+mn-lt"/>
                <a:cs typeface="+mn-lt"/>
                <a:hlinkClick r:id="rId6"/>
              </a:rPr>
              <a:t>https://www.macromicro.me/time_line?id=16&amp;stat=486</a:t>
            </a:r>
            <a:endParaRPr lang="zh-TW">
              <a:ea typeface="+mn-lt"/>
              <a:cs typeface="+mn-lt"/>
            </a:endParaRPr>
          </a:p>
          <a:p>
            <a:endParaRPr lang="zh-TW">
              <a:ea typeface="微軟正黑體"/>
            </a:endParaRPr>
          </a:p>
          <a:p>
            <a:endParaRPr lang="zh-TW">
              <a:ea typeface="微軟正黑體"/>
            </a:endParaRPr>
          </a:p>
          <a:p>
            <a:endParaRPr lang="zh-TW" altLang="en-US">
              <a:ea typeface="微軟正黑體"/>
            </a:endParaRPr>
          </a:p>
        </p:txBody>
      </p:sp>
    </p:spTree>
    <p:extLst>
      <p:ext uri="{BB962C8B-B14F-4D97-AF65-F5344CB8AC3E}">
        <p14:creationId xmlns:p14="http://schemas.microsoft.com/office/powerpoint/2010/main" val="289992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a:extLst>
              <a:ext uri="{FF2B5EF4-FFF2-40B4-BE49-F238E27FC236}">
                <a16:creationId xmlns:a16="http://schemas.microsoft.com/office/drawing/2014/main" id="{AC17597D-B07B-4274-AC93-549656D07E63}"/>
              </a:ext>
            </a:extLst>
          </p:cNvPr>
          <p:cNvSpPr/>
          <p:nvPr/>
        </p:nvSpPr>
        <p:spPr>
          <a:xfrm>
            <a:off x="2875" y="-4313"/>
            <a:ext cx="1219199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 name="標題 1">
            <a:extLst>
              <a:ext uri="{FF2B5EF4-FFF2-40B4-BE49-F238E27FC236}">
                <a16:creationId xmlns:a16="http://schemas.microsoft.com/office/drawing/2014/main" id="{153D0219-2ADB-4FF5-A59C-49A28EF5C1DF}"/>
              </a:ext>
            </a:extLst>
          </p:cNvPr>
          <p:cNvSpPr>
            <a:spLocks noGrp="1"/>
          </p:cNvSpPr>
          <p:nvPr>
            <p:ph type="title"/>
          </p:nvPr>
        </p:nvSpPr>
        <p:spPr>
          <a:xfrm>
            <a:off x="3170413" y="1066800"/>
            <a:ext cx="5727760" cy="4724400"/>
          </a:xfrm>
        </p:spPr>
        <p:txBody>
          <a:bodyPr vert="horz" lIns="91440" tIns="45720" rIns="91440" bIns="45720" rtlCol="0" anchor="ctr">
            <a:normAutofit/>
          </a:bodyPr>
          <a:lstStyle/>
          <a:p>
            <a:pPr algn="ctr"/>
            <a:r>
              <a:rPr lang="zh-TW" altLang="en-US" sz="8000" b="0" kern="1200" cap="all">
                <a:solidFill>
                  <a:srgbClr val="FFFFFF"/>
                </a:solidFill>
                <a:latin typeface="+mj-lt"/>
                <a:ea typeface="微軟正黑體"/>
                <a:cs typeface="+mj-cs"/>
              </a:rPr>
              <a:t>報告結束</a:t>
            </a:r>
            <a:endParaRPr lang="en-US" altLang="zh-TW" sz="8000" b="0" kern="1200" cap="all">
              <a:solidFill>
                <a:srgbClr val="FFFFFF"/>
              </a:solidFill>
              <a:latin typeface="+mj-lt"/>
              <a:ea typeface="微軟正黑體"/>
            </a:endParaRPr>
          </a:p>
        </p:txBody>
      </p:sp>
    </p:spTree>
    <p:extLst>
      <p:ext uri="{BB962C8B-B14F-4D97-AF65-F5344CB8AC3E}">
        <p14:creationId xmlns:p14="http://schemas.microsoft.com/office/powerpoint/2010/main" val="20238533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806D2AD-E806-4B2F-8EC4-80C952DDDB6F}"/>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zh-TW" altLang="en-US" sz="6600" b="0" kern="1200" cap="all">
                <a:solidFill>
                  <a:srgbClr val="FFFFFF"/>
                </a:solidFill>
                <a:latin typeface="+mj-lt"/>
                <a:ea typeface="微軟正黑體"/>
                <a:cs typeface="+mj-cs"/>
              </a:rPr>
              <a:t>研究目的</a:t>
            </a:r>
            <a:br>
              <a:rPr lang="zh-TW" altLang="en-US" sz="6600">
                <a:solidFill>
                  <a:srgbClr val="FFFFFF"/>
                </a:solidFill>
                <a:ea typeface="微軟正黑體"/>
              </a:rPr>
            </a:br>
            <a:r>
              <a:rPr lang="zh-TW" altLang="en-US" sz="6600" b="0" kern="1200" cap="all">
                <a:solidFill>
                  <a:srgbClr val="FFFFFF"/>
                </a:solidFill>
                <a:latin typeface="+mj-lt"/>
                <a:ea typeface="微軟正黑體"/>
                <a:cs typeface="+mj-cs"/>
              </a:rPr>
              <a:t>與動機</a:t>
            </a:r>
            <a:endParaRPr lang="en-US" altLang="zh-TW" sz="6600" b="0" kern="1200" cap="all">
              <a:solidFill>
                <a:srgbClr val="FFFFFF"/>
              </a:solidFill>
              <a:latin typeface="+mj-lt"/>
              <a:ea typeface="微軟正黑體"/>
              <a:cs typeface="+mj-cs"/>
            </a:endParaRPr>
          </a:p>
        </p:txBody>
      </p:sp>
      <p:sp>
        <p:nvSpPr>
          <p:cNvPr id="37" name="Rectangle 3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64423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D15E3E-272C-4796-8811-7A92E8DD4C6D}"/>
              </a:ext>
            </a:extLst>
          </p:cNvPr>
          <p:cNvSpPr>
            <a:spLocks noGrp="1"/>
          </p:cNvSpPr>
          <p:nvPr>
            <p:ph type="title"/>
          </p:nvPr>
        </p:nvSpPr>
        <p:spPr/>
        <p:txBody>
          <a:bodyPr>
            <a:normAutofit/>
          </a:bodyPr>
          <a:lstStyle/>
          <a:p>
            <a:r>
              <a:rPr lang="zh-TW" altLang="en-US" sz="3600" b="1">
                <a:ea typeface="微軟正黑體"/>
              </a:rPr>
              <a:t>研究目的與動機</a:t>
            </a:r>
          </a:p>
        </p:txBody>
      </p:sp>
      <p:sp>
        <p:nvSpPr>
          <p:cNvPr id="3" name="內容版面配置區 2">
            <a:extLst>
              <a:ext uri="{FF2B5EF4-FFF2-40B4-BE49-F238E27FC236}">
                <a16:creationId xmlns:a16="http://schemas.microsoft.com/office/drawing/2014/main" id="{606FFEFD-3515-4380-8CD8-971A48BD2F9B}"/>
              </a:ext>
            </a:extLst>
          </p:cNvPr>
          <p:cNvSpPr>
            <a:spLocks noGrp="1"/>
          </p:cNvSpPr>
          <p:nvPr>
            <p:ph idx="1"/>
          </p:nvPr>
        </p:nvSpPr>
        <p:spPr>
          <a:xfrm>
            <a:off x="520232" y="1893824"/>
            <a:ext cx="11029615" cy="3634486"/>
          </a:xfrm>
        </p:spPr>
        <p:txBody>
          <a:bodyPr>
            <a:normAutofit/>
          </a:bodyPr>
          <a:lstStyle/>
          <a:p>
            <a:pPr marL="305435" indent="-305435" algn="just"/>
            <a:r>
              <a:rPr lang="zh-TW" altLang="en-US" sz="2800">
                <a:ea typeface="微軟正黑體"/>
              </a:rPr>
              <a:t>近期因肺炎的影響，導致油價大跌，觀察中油提供之歷年油價數據發現90年代迄今也曾經出現多次大幅度下跌，我們將歷年油價資料數據整理並加以分析，以研究近代歷史上各重大事件對應油價之漲幅關係。</a:t>
            </a:r>
            <a:endParaRPr lang="zh-TW"/>
          </a:p>
        </p:txBody>
      </p:sp>
    </p:spTree>
    <p:extLst>
      <p:ext uri="{BB962C8B-B14F-4D97-AF65-F5344CB8AC3E}">
        <p14:creationId xmlns:p14="http://schemas.microsoft.com/office/powerpoint/2010/main" val="176513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6DB37F2-298B-4C4E-9127-FDF58206723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zh-TW" altLang="en-US" sz="6600" b="0" kern="1200" cap="all">
                <a:solidFill>
                  <a:srgbClr val="FFFFFF">
                    <a:alpha val="90000"/>
                  </a:srgbClr>
                </a:solidFill>
                <a:latin typeface="+mj-lt"/>
                <a:ea typeface="+mj-ea"/>
                <a:cs typeface="+mj-cs"/>
              </a:rPr>
              <a:t>研究方法</a:t>
            </a:r>
            <a:endParaRPr lang="en-US" altLang="zh-TW" sz="6600" b="0" kern="1200" cap="all">
              <a:solidFill>
                <a:srgbClr val="FFFFFF">
                  <a:alpha val="90000"/>
                </a:srgbClr>
              </a:solidFill>
              <a:latin typeface="+mj-lt"/>
              <a:ea typeface="+mj-ea"/>
              <a:cs typeface="+mj-cs"/>
            </a:endParaRPr>
          </a:p>
        </p:txBody>
      </p:sp>
      <p:sp>
        <p:nvSpPr>
          <p:cNvPr id="27" name="Rectangle 2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734432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54A2B-C07D-44F0-8C2D-825D25D13734}"/>
              </a:ext>
            </a:extLst>
          </p:cNvPr>
          <p:cNvSpPr>
            <a:spLocks noGrp="1"/>
          </p:cNvSpPr>
          <p:nvPr>
            <p:ph type="title"/>
          </p:nvPr>
        </p:nvSpPr>
        <p:spPr/>
        <p:txBody>
          <a:bodyPr>
            <a:normAutofit/>
          </a:bodyPr>
          <a:lstStyle/>
          <a:p>
            <a:r>
              <a:rPr lang="zh-TW" altLang="en-US" sz="3600" b="1">
                <a:ea typeface="微軟正黑體"/>
              </a:rPr>
              <a:t>研究方法</a:t>
            </a:r>
          </a:p>
        </p:txBody>
      </p:sp>
      <p:sp>
        <p:nvSpPr>
          <p:cNvPr id="3" name="內容版面配置區 2">
            <a:extLst>
              <a:ext uri="{FF2B5EF4-FFF2-40B4-BE49-F238E27FC236}">
                <a16:creationId xmlns:a16="http://schemas.microsoft.com/office/drawing/2014/main" id="{2567CE9D-923C-4535-9347-EE316D5E02D2}"/>
              </a:ext>
            </a:extLst>
          </p:cNvPr>
          <p:cNvSpPr>
            <a:spLocks noGrp="1"/>
          </p:cNvSpPr>
          <p:nvPr>
            <p:ph idx="1"/>
          </p:nvPr>
        </p:nvSpPr>
        <p:spPr/>
        <p:txBody>
          <a:bodyPr/>
          <a:lstStyle/>
          <a:p>
            <a:pPr marL="305435" indent="-305435" algn="just"/>
            <a:r>
              <a:rPr lang="zh-TW" altLang="en-US" sz="2800">
                <a:ea typeface="微軟正黑體"/>
              </a:rPr>
              <a:t>我們將在政府資料開放平台找到的燃油歷史價格以中油提供之最新數據補充至最新日期，針對其中較接近日常之無鉛汽油92、</a:t>
            </a:r>
            <a:r>
              <a:rPr lang="zh-TW" sz="2800">
                <a:ea typeface="微軟正黑體"/>
              </a:rPr>
              <a:t>無鉛汽油</a:t>
            </a:r>
            <a:r>
              <a:rPr lang="en-US" altLang="zh-TW" sz="2800">
                <a:ea typeface="微軟正黑體"/>
              </a:rPr>
              <a:t>95、</a:t>
            </a:r>
            <a:r>
              <a:rPr lang="zh-TW" altLang="en-US" sz="2800">
                <a:ea typeface="微軟正黑體"/>
              </a:rPr>
              <a:t>無鉛汽油</a:t>
            </a:r>
            <a:r>
              <a:rPr lang="en-US" altLang="zh-TW" sz="2800">
                <a:ea typeface="微軟正黑體"/>
              </a:rPr>
              <a:t>98等一共6種油品以MATLAB進行數據分析，並將數據繪製成圖表使方便觀察價格之變化。</a:t>
            </a:r>
            <a:endParaRPr lang="zh-TW" altLang="en-US"/>
          </a:p>
        </p:txBody>
      </p:sp>
    </p:spTree>
    <p:extLst>
      <p:ext uri="{BB962C8B-B14F-4D97-AF65-F5344CB8AC3E}">
        <p14:creationId xmlns:p14="http://schemas.microsoft.com/office/powerpoint/2010/main" val="102435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6DB37F2-298B-4C4E-9127-FDF58206723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zh-TW" altLang="en-US" sz="6600">
                <a:solidFill>
                  <a:srgbClr val="FFFFFF"/>
                </a:solidFill>
                <a:ea typeface="微軟正黑體"/>
              </a:rPr>
              <a:t>數據分析</a:t>
            </a:r>
            <a:endParaRPr lang="zh-TW" altLang="en-US" sz="6600" b="0" kern="1200" cap="all">
              <a:solidFill>
                <a:srgbClr val="FFFFFF">
                  <a:alpha val="90000"/>
                </a:srgbClr>
              </a:solidFill>
              <a:latin typeface="+mj-lt"/>
              <a:ea typeface="微軟正黑體"/>
            </a:endParaRPr>
          </a:p>
        </p:txBody>
      </p:sp>
      <p:sp>
        <p:nvSpPr>
          <p:cNvPr id="27" name="Rectangle 2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59820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4517A3-7BE7-4013-8C20-542E07FD6DFF}"/>
              </a:ext>
            </a:extLst>
          </p:cNvPr>
          <p:cNvSpPr>
            <a:spLocks noGrp="1"/>
          </p:cNvSpPr>
          <p:nvPr>
            <p:ph type="title"/>
          </p:nvPr>
        </p:nvSpPr>
        <p:spPr>
          <a:xfrm>
            <a:off x="575894" y="729658"/>
            <a:ext cx="11029616" cy="719391"/>
          </a:xfrm>
        </p:spPr>
        <p:txBody>
          <a:bodyPr>
            <a:normAutofit/>
          </a:bodyPr>
          <a:lstStyle/>
          <a:p>
            <a:pPr algn="ctr"/>
            <a:r>
              <a:rPr lang="zh-TW" altLang="en-US" sz="3600" b="1">
                <a:ea typeface="微軟正黑體"/>
              </a:rPr>
              <a:t>1999 - 2020 中油油價折線圖</a:t>
            </a:r>
            <a:endParaRPr lang="zh-TW" sz="3600" b="1">
              <a:ea typeface="微軟正黑體"/>
            </a:endParaRPr>
          </a:p>
        </p:txBody>
      </p:sp>
      <p:pic>
        <p:nvPicPr>
          <p:cNvPr id="3" name="圖片 3" descr="一張含有 文字, 地圖 的圖片&#10;&#10;描述是以非常高的可信度產生">
            <a:extLst>
              <a:ext uri="{FF2B5EF4-FFF2-40B4-BE49-F238E27FC236}">
                <a16:creationId xmlns:a16="http://schemas.microsoft.com/office/drawing/2014/main" id="{152E5C6C-1DE9-4C1B-9CB6-B53D90521D6D}"/>
              </a:ext>
            </a:extLst>
          </p:cNvPr>
          <p:cNvPicPr>
            <a:picLocks noChangeAspect="1"/>
          </p:cNvPicPr>
          <p:nvPr/>
        </p:nvPicPr>
        <p:blipFill>
          <a:blip r:embed="rId2"/>
          <a:stretch>
            <a:fillRect/>
          </a:stretch>
        </p:blipFill>
        <p:spPr>
          <a:xfrm>
            <a:off x="2598396" y="1440613"/>
            <a:ext cx="6860571" cy="5167737"/>
          </a:xfrm>
          <a:prstGeom prst="rect">
            <a:avLst/>
          </a:prstGeom>
        </p:spPr>
      </p:pic>
      <p:pic>
        <p:nvPicPr>
          <p:cNvPr id="4" name="圖片 4">
            <a:extLst>
              <a:ext uri="{FF2B5EF4-FFF2-40B4-BE49-F238E27FC236}">
                <a16:creationId xmlns:a16="http://schemas.microsoft.com/office/drawing/2014/main" id="{2A86EDD9-73C8-4209-B0BE-E56BA08913AC}"/>
              </a:ext>
            </a:extLst>
          </p:cNvPr>
          <p:cNvPicPr>
            <a:picLocks noChangeAspect="1"/>
          </p:cNvPicPr>
          <p:nvPr/>
        </p:nvPicPr>
        <p:blipFill>
          <a:blip r:embed="rId3"/>
          <a:stretch>
            <a:fillRect/>
          </a:stretch>
        </p:blipFill>
        <p:spPr>
          <a:xfrm>
            <a:off x="9216157" y="4562160"/>
            <a:ext cx="2162175" cy="1962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413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BD4EB-384D-4435-BE13-0EA084AD945D}"/>
              </a:ext>
            </a:extLst>
          </p:cNvPr>
          <p:cNvSpPr>
            <a:spLocks noGrp="1"/>
          </p:cNvSpPr>
          <p:nvPr>
            <p:ph type="title"/>
          </p:nvPr>
        </p:nvSpPr>
        <p:spPr>
          <a:xfrm>
            <a:off x="479592" y="620876"/>
            <a:ext cx="11029616" cy="650240"/>
          </a:xfrm>
        </p:spPr>
        <p:txBody>
          <a:bodyPr>
            <a:normAutofit/>
          </a:bodyPr>
          <a:lstStyle/>
          <a:p>
            <a:r>
              <a:rPr lang="zh-TW" altLang="en-US" sz="3600" b="1" dirty="0">
                <a:ea typeface="微軟正黑體"/>
              </a:rPr>
              <a:t>數據分析(1/4) </a:t>
            </a:r>
            <a:r>
              <a:rPr lang="zh-TW" sz="3600" b="1" dirty="0">
                <a:ea typeface="微軟正黑體"/>
              </a:rPr>
              <a:t>—  </a:t>
            </a:r>
            <a:r>
              <a:rPr lang="zh-TW" altLang="en-US" sz="3600" b="1" dirty="0">
                <a:ea typeface="微軟正黑體"/>
              </a:rPr>
              <a:t>2008 金融風暴</a:t>
            </a:r>
          </a:p>
        </p:txBody>
      </p:sp>
      <p:sp>
        <p:nvSpPr>
          <p:cNvPr id="3" name="內容版面配置區 2">
            <a:extLst>
              <a:ext uri="{FF2B5EF4-FFF2-40B4-BE49-F238E27FC236}">
                <a16:creationId xmlns:a16="http://schemas.microsoft.com/office/drawing/2014/main" id="{4BD1C43C-3C1E-4790-990E-8B82DF6FB422}"/>
              </a:ext>
            </a:extLst>
          </p:cNvPr>
          <p:cNvSpPr>
            <a:spLocks noGrp="1"/>
          </p:cNvSpPr>
          <p:nvPr>
            <p:ph idx="1"/>
          </p:nvPr>
        </p:nvSpPr>
        <p:spPr>
          <a:xfrm>
            <a:off x="621710" y="2065603"/>
            <a:ext cx="4379434" cy="3786886"/>
          </a:xfrm>
        </p:spPr>
        <p:txBody>
          <a:bodyPr vert="horz" lIns="91440" tIns="45720" rIns="91440" bIns="45720" rtlCol="0" anchor="t">
            <a:normAutofit/>
          </a:bodyPr>
          <a:lstStyle/>
          <a:p>
            <a:pPr marL="305435" indent="-305435" algn="just">
              <a:lnSpc>
                <a:spcPct val="100000"/>
              </a:lnSpc>
              <a:spcBef>
                <a:spcPts val="0"/>
              </a:spcBef>
              <a:spcAft>
                <a:spcPts val="0"/>
              </a:spcAft>
            </a:pPr>
            <a:r>
              <a:rPr lang="zh-TW" sz="2400">
                <a:latin typeface="Arial"/>
                <a:ea typeface="微軟正黑體"/>
                <a:cs typeface="Arial"/>
              </a:rPr>
              <a:t>金融海嘯爆發前，原油需求大大超出供給，使得油價創下每桶高達145.29美</a:t>
            </a:r>
            <a:r>
              <a:rPr lang="zh-TW" altLang="en-US" sz="2400">
                <a:latin typeface="Arial"/>
                <a:ea typeface="微軟正黑體"/>
                <a:cs typeface="Arial"/>
              </a:rPr>
              <a:t>元</a:t>
            </a:r>
            <a:r>
              <a:rPr lang="zh-TW" sz="2400">
                <a:latin typeface="Arial"/>
                <a:ea typeface="微軟正黑體"/>
                <a:cs typeface="Arial"/>
              </a:rPr>
              <a:t>的歷史最</a:t>
            </a:r>
            <a:r>
              <a:rPr lang="zh-TW" altLang="en-US" sz="2400">
                <a:latin typeface="Arial"/>
                <a:ea typeface="微軟正黑體"/>
                <a:cs typeface="Arial"/>
              </a:rPr>
              <a:t>高紀</a:t>
            </a:r>
            <a:r>
              <a:rPr lang="zh-TW" sz="2400">
                <a:latin typeface="Arial"/>
                <a:ea typeface="微軟正黑體"/>
                <a:cs typeface="Arial"/>
              </a:rPr>
              <a:t>錄，而其</a:t>
            </a:r>
            <a:r>
              <a:rPr lang="zh-TW" altLang="en-US" sz="2400">
                <a:latin typeface="Arial"/>
                <a:ea typeface="微軟正黑體"/>
                <a:cs typeface="Arial"/>
              </a:rPr>
              <a:t>後在不到一年內的金融危機期間，重挫至</a:t>
            </a:r>
            <a:r>
              <a:rPr lang="en-US" altLang="zh-TW" sz="2400">
                <a:latin typeface="Arial"/>
                <a:ea typeface="微軟正黑體"/>
                <a:cs typeface="Arial"/>
              </a:rPr>
              <a:t>50</a:t>
            </a:r>
            <a:r>
              <a:rPr lang="zh-TW" altLang="en-US" sz="2400">
                <a:latin typeface="Arial"/>
                <a:ea typeface="微軟正黑體"/>
                <a:cs typeface="Arial"/>
              </a:rPr>
              <a:t>美元以下。</a:t>
            </a:r>
            <a:endParaRPr lang="zh-TW" altLang="en-US" sz="2400">
              <a:ea typeface="+mn-lt"/>
              <a:cs typeface="+mn-lt"/>
            </a:endParaRPr>
          </a:p>
          <a:p>
            <a:pPr marL="305435" indent="-305435" algn="just">
              <a:lnSpc>
                <a:spcPct val="100000"/>
              </a:lnSpc>
              <a:spcBef>
                <a:spcPts val="0"/>
              </a:spcBef>
              <a:spcAft>
                <a:spcPts val="0"/>
              </a:spcAft>
            </a:pPr>
            <a:endParaRPr lang="zh-TW" altLang="en-US" sz="2400">
              <a:latin typeface="Arial"/>
              <a:ea typeface="微軟正黑體"/>
              <a:cs typeface="Arial"/>
            </a:endParaRPr>
          </a:p>
          <a:p>
            <a:pPr marL="305435" indent="-305435" algn="just">
              <a:lnSpc>
                <a:spcPct val="100000"/>
              </a:lnSpc>
              <a:spcBef>
                <a:spcPts val="0"/>
              </a:spcBef>
              <a:spcAft>
                <a:spcPts val="0"/>
              </a:spcAft>
            </a:pPr>
            <a:r>
              <a:rPr lang="zh-TW" altLang="en-US" sz="2400">
                <a:latin typeface="Arial"/>
                <a:ea typeface="微軟正黑體"/>
                <a:cs typeface="Arial"/>
              </a:rPr>
              <a:t>如右圖在價格上有大幅度的下跌。</a:t>
            </a:r>
          </a:p>
          <a:p>
            <a:pPr marL="305435" indent="-305435" algn="just">
              <a:lnSpc>
                <a:spcPct val="100000"/>
              </a:lnSpc>
              <a:spcBef>
                <a:spcPts val="0"/>
              </a:spcBef>
              <a:spcAft>
                <a:spcPts val="0"/>
              </a:spcAft>
            </a:pPr>
            <a:endParaRPr lang="zh-TW" altLang="en-US" sz="2400">
              <a:ea typeface="+mn-lt"/>
              <a:cs typeface="+mn-lt"/>
            </a:endParaRPr>
          </a:p>
          <a:p>
            <a:pPr marL="305435" indent="-305435" algn="just">
              <a:lnSpc>
                <a:spcPct val="100000"/>
              </a:lnSpc>
              <a:spcBef>
                <a:spcPts val="0"/>
              </a:spcBef>
              <a:spcAft>
                <a:spcPts val="0"/>
              </a:spcAft>
            </a:pPr>
            <a:endParaRPr lang="zh-TW" altLang="en-US" sz="2400">
              <a:ea typeface="+mn-lt"/>
              <a:cs typeface="+mn-lt"/>
            </a:endParaRPr>
          </a:p>
          <a:p>
            <a:pPr marL="305435" indent="-305435" algn="just">
              <a:lnSpc>
                <a:spcPct val="100000"/>
              </a:lnSpc>
              <a:spcBef>
                <a:spcPts val="0"/>
              </a:spcBef>
              <a:spcAft>
                <a:spcPts val="0"/>
              </a:spcAft>
            </a:pPr>
            <a:endParaRPr lang="zh-TW" altLang="en-US" sz="2400">
              <a:ea typeface="+mn-lt"/>
              <a:cs typeface="+mn-lt"/>
            </a:endParaRPr>
          </a:p>
          <a:p>
            <a:pPr marL="305435" indent="-305435" algn="just">
              <a:lnSpc>
                <a:spcPct val="100000"/>
              </a:lnSpc>
              <a:spcBef>
                <a:spcPts val="0"/>
              </a:spcBef>
              <a:spcAft>
                <a:spcPts val="0"/>
              </a:spcAft>
            </a:pPr>
            <a:endParaRPr lang="zh-TW" altLang="en-US" sz="2400">
              <a:ea typeface="+mn-lt"/>
              <a:cs typeface="+mn-lt"/>
            </a:endParaRPr>
          </a:p>
          <a:p>
            <a:pPr marL="305435" indent="-305435" algn="just"/>
            <a:endParaRPr lang="zh-TW" altLang="en-US" sz="2400">
              <a:ea typeface="微軟正黑體"/>
            </a:endParaRPr>
          </a:p>
        </p:txBody>
      </p:sp>
      <p:pic>
        <p:nvPicPr>
          <p:cNvPr id="4" name="圖片 4" descr="一張含有 文字, 地圖 的圖片&#10;&#10;描述是以非常高的可信度產生">
            <a:extLst>
              <a:ext uri="{FF2B5EF4-FFF2-40B4-BE49-F238E27FC236}">
                <a16:creationId xmlns:a16="http://schemas.microsoft.com/office/drawing/2014/main" id="{B24F92B3-EC4A-4E4E-8E16-6173420BDE65}"/>
              </a:ext>
            </a:extLst>
          </p:cNvPr>
          <p:cNvPicPr>
            <a:picLocks noChangeAspect="1"/>
          </p:cNvPicPr>
          <p:nvPr/>
        </p:nvPicPr>
        <p:blipFill>
          <a:blip r:embed="rId2"/>
          <a:stretch>
            <a:fillRect/>
          </a:stretch>
        </p:blipFill>
        <p:spPr>
          <a:xfrm>
            <a:off x="5049643" y="1359519"/>
            <a:ext cx="6739053" cy="5058936"/>
          </a:xfrm>
          <a:prstGeom prst="rect">
            <a:avLst/>
          </a:prstGeom>
        </p:spPr>
      </p:pic>
    </p:spTree>
    <p:extLst>
      <p:ext uri="{BB962C8B-B14F-4D97-AF65-F5344CB8AC3E}">
        <p14:creationId xmlns:p14="http://schemas.microsoft.com/office/powerpoint/2010/main" val="405567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BD4EB-384D-4435-BE13-0EA084AD945D}"/>
              </a:ext>
            </a:extLst>
          </p:cNvPr>
          <p:cNvSpPr>
            <a:spLocks noGrp="1"/>
          </p:cNvSpPr>
          <p:nvPr>
            <p:ph type="title"/>
          </p:nvPr>
        </p:nvSpPr>
        <p:spPr>
          <a:xfrm>
            <a:off x="469432" y="590396"/>
            <a:ext cx="11029616" cy="741680"/>
          </a:xfrm>
        </p:spPr>
        <p:txBody>
          <a:bodyPr>
            <a:normAutofit/>
          </a:bodyPr>
          <a:lstStyle/>
          <a:p>
            <a:r>
              <a:rPr lang="zh-TW" altLang="en-US" sz="3600" b="1" dirty="0">
                <a:latin typeface="Microsoft JhengHei"/>
                <a:ea typeface="Microsoft JhengHei"/>
              </a:rPr>
              <a:t>數據分析</a:t>
            </a:r>
            <a:r>
              <a:rPr lang="zh-TW" sz="3600" b="1" dirty="0">
                <a:latin typeface="Microsoft JhengHei"/>
                <a:ea typeface="Microsoft JhengHei"/>
              </a:rPr>
              <a:t>(</a:t>
            </a:r>
            <a:r>
              <a:rPr lang="en-US" altLang="zh-TW" sz="3600" b="1" dirty="0">
                <a:latin typeface="Microsoft JhengHei"/>
                <a:ea typeface="Microsoft JhengHei"/>
              </a:rPr>
              <a:t>2</a:t>
            </a:r>
            <a:r>
              <a:rPr lang="zh-TW" sz="3600" b="1" dirty="0">
                <a:latin typeface="Microsoft JhengHei"/>
                <a:ea typeface="Microsoft JhengHei"/>
              </a:rPr>
              <a:t>/</a:t>
            </a:r>
            <a:r>
              <a:rPr lang="en-US" altLang="zh-TW" sz="3600" b="1" dirty="0">
                <a:latin typeface="Microsoft JhengHei"/>
                <a:ea typeface="Microsoft JhengHei"/>
              </a:rPr>
              <a:t>4</a:t>
            </a:r>
            <a:r>
              <a:rPr lang="zh-TW" sz="3600" b="1" dirty="0">
                <a:latin typeface="Microsoft JhengHei"/>
                <a:ea typeface="Microsoft JhengHei"/>
              </a:rPr>
              <a:t>) </a:t>
            </a:r>
            <a:r>
              <a:rPr lang="en-US" altLang="zh-TW" sz="3600" b="1" dirty="0">
                <a:latin typeface="Microsoft JhengHei"/>
                <a:ea typeface="Microsoft JhengHei"/>
              </a:rPr>
              <a:t>—</a:t>
            </a:r>
            <a:r>
              <a:rPr lang="zh-TW" altLang="en-US" sz="3600" b="1" dirty="0">
                <a:latin typeface="Microsoft JhengHei"/>
                <a:ea typeface="Microsoft JhengHei"/>
              </a:rPr>
              <a:t>  2014 - </a:t>
            </a:r>
            <a:r>
              <a:rPr lang="en-US" altLang="zh-TW" sz="3600" b="1" dirty="0">
                <a:latin typeface="Microsoft JhengHei"/>
                <a:ea typeface="Microsoft JhengHei"/>
              </a:rPr>
              <a:t>2015 </a:t>
            </a:r>
            <a:r>
              <a:rPr lang="en-US" altLang="zh-TW" sz="3600" b="1" dirty="0" err="1">
                <a:latin typeface="Microsoft JhengHei"/>
                <a:ea typeface="Microsoft JhengHei"/>
              </a:rPr>
              <a:t>供過於求</a:t>
            </a:r>
            <a:endParaRPr lang="en-US" altLang="zh-TW" sz="3600" b="1" dirty="0">
              <a:latin typeface="Microsoft JhengHei"/>
              <a:ea typeface="Microsoft JhengHei"/>
              <a:cs typeface="+mj-lt"/>
            </a:endParaRPr>
          </a:p>
        </p:txBody>
      </p:sp>
      <p:pic>
        <p:nvPicPr>
          <p:cNvPr id="5" name="圖片 5" descr="一張含有 文字, 地圖 的圖片&#10;&#10;描述是以非常高的可信度產生">
            <a:extLst>
              <a:ext uri="{FF2B5EF4-FFF2-40B4-BE49-F238E27FC236}">
                <a16:creationId xmlns:a16="http://schemas.microsoft.com/office/drawing/2014/main" id="{5C07233D-8E10-4898-A194-CCFD1058907C}"/>
              </a:ext>
            </a:extLst>
          </p:cNvPr>
          <p:cNvPicPr>
            <a:picLocks noChangeAspect="1"/>
          </p:cNvPicPr>
          <p:nvPr/>
        </p:nvPicPr>
        <p:blipFill rotWithShape="1">
          <a:blip r:embed="rId2"/>
          <a:srcRect l="5271" r="8785" b="195"/>
          <a:stretch/>
        </p:blipFill>
        <p:spPr>
          <a:xfrm>
            <a:off x="5215003" y="1272957"/>
            <a:ext cx="6125532" cy="5345503"/>
          </a:xfrm>
          <a:prstGeom prst="rect">
            <a:avLst/>
          </a:prstGeom>
        </p:spPr>
      </p:pic>
      <p:sp>
        <p:nvSpPr>
          <p:cNvPr id="4" name="內容版面配置區 2">
            <a:extLst>
              <a:ext uri="{FF2B5EF4-FFF2-40B4-BE49-F238E27FC236}">
                <a16:creationId xmlns:a16="http://schemas.microsoft.com/office/drawing/2014/main" id="{23788283-1149-4A3E-9946-AFBAFCAB4ABD}"/>
              </a:ext>
            </a:extLst>
          </p:cNvPr>
          <p:cNvSpPr>
            <a:spLocks noGrp="1"/>
          </p:cNvSpPr>
          <p:nvPr>
            <p:ph idx="1"/>
          </p:nvPr>
        </p:nvSpPr>
        <p:spPr>
          <a:xfrm>
            <a:off x="692029" y="2548683"/>
            <a:ext cx="4324016" cy="2803214"/>
          </a:xfrm>
        </p:spPr>
        <p:txBody>
          <a:bodyPr vert="horz" lIns="91440" tIns="45720" rIns="91440" bIns="45720" rtlCol="0" anchor="t">
            <a:normAutofit/>
          </a:bodyPr>
          <a:lstStyle/>
          <a:p>
            <a:pPr marL="305435" indent="-305435" algn="just">
              <a:lnSpc>
                <a:spcPct val="100000"/>
              </a:lnSpc>
              <a:spcBef>
                <a:spcPts val="0"/>
              </a:spcBef>
              <a:spcAft>
                <a:spcPts val="0"/>
              </a:spcAft>
            </a:pPr>
            <a:r>
              <a:rPr lang="zh-TW" sz="2400">
                <a:latin typeface="Microsoft JhengHei"/>
                <a:ea typeface="Microsoft JhengHei"/>
                <a:cs typeface="Arial"/>
              </a:rPr>
              <a:t>由於OPE</a:t>
            </a:r>
            <a:r>
              <a:rPr lang="en-US" altLang="zh-TW" sz="2400">
                <a:latin typeface="Microsoft JhengHei"/>
                <a:ea typeface="微軟正黑體"/>
                <a:cs typeface="Arial"/>
              </a:rPr>
              <a:t>C</a:t>
            </a:r>
            <a:r>
              <a:rPr lang="zh-TW" altLang="en-US" sz="2400">
                <a:latin typeface="Microsoft JhengHei"/>
                <a:ea typeface="Microsoft JhengHei"/>
                <a:cs typeface="Arial"/>
              </a:rPr>
              <a:t> 會議未達成</a:t>
            </a:r>
            <a:r>
              <a:rPr lang="zh-TW" sz="2400">
                <a:latin typeface="Microsoft JhengHei"/>
                <a:ea typeface="Microsoft JhengHei"/>
                <a:cs typeface="Arial"/>
              </a:rPr>
              <a:t>共識，造</a:t>
            </a:r>
            <a:r>
              <a:rPr lang="zh-TW" altLang="en-US" sz="2400">
                <a:latin typeface="Microsoft JhengHei"/>
                <a:ea typeface="Microsoft JhengHei"/>
                <a:cs typeface="Arial"/>
              </a:rPr>
              <a:t>成主要石油輸出國不願減產，出現了原</a:t>
            </a:r>
            <a:r>
              <a:rPr lang="zh-TW" sz="2400">
                <a:latin typeface="Microsoft JhengHei"/>
                <a:ea typeface="Microsoft JhengHei"/>
                <a:cs typeface="Arial"/>
              </a:rPr>
              <a:t>油史</a:t>
            </a:r>
            <a:r>
              <a:rPr lang="zh-TW" altLang="en-US" sz="2400">
                <a:latin typeface="Microsoft JhengHei"/>
                <a:ea typeface="Microsoft JhengHei"/>
                <a:cs typeface="Arial"/>
              </a:rPr>
              <a:t>上</a:t>
            </a:r>
            <a:r>
              <a:rPr lang="zh-TW" sz="2400">
                <a:latin typeface="Microsoft JhengHei"/>
                <a:ea typeface="Microsoft JhengHei"/>
                <a:cs typeface="Arial"/>
              </a:rPr>
              <a:t>最</a:t>
            </a:r>
            <a:r>
              <a:rPr lang="zh-TW" altLang="en-US" sz="2400">
                <a:latin typeface="Microsoft JhengHei"/>
                <a:ea typeface="Microsoft JhengHei"/>
                <a:cs typeface="Arial"/>
              </a:rPr>
              <a:t>嚴重的生產過剩局面</a:t>
            </a:r>
            <a:r>
              <a:rPr lang="zh-TW" sz="2400">
                <a:latin typeface="Microsoft JhengHei"/>
                <a:ea typeface="Microsoft JhengHei"/>
                <a:cs typeface="Arial"/>
              </a:rPr>
              <a:t>，</a:t>
            </a:r>
            <a:r>
              <a:rPr lang="zh-TW" altLang="en-US" sz="2400">
                <a:latin typeface="Microsoft JhengHei"/>
                <a:ea typeface="Microsoft JhengHei"/>
                <a:cs typeface="Arial"/>
              </a:rPr>
              <a:t>讓</a:t>
            </a:r>
            <a:r>
              <a:rPr lang="zh-TW" sz="2400">
                <a:latin typeface="Microsoft JhengHei"/>
                <a:ea typeface="Microsoft JhengHei"/>
                <a:cs typeface="Arial"/>
              </a:rPr>
              <a:t>油</a:t>
            </a:r>
            <a:r>
              <a:rPr lang="zh-TW" altLang="en-US" sz="2400">
                <a:latin typeface="Microsoft JhengHei"/>
                <a:ea typeface="Microsoft JhengHei"/>
                <a:cs typeface="Arial"/>
              </a:rPr>
              <a:t>價雪崩式的下跌。</a:t>
            </a:r>
          </a:p>
          <a:p>
            <a:pPr marL="305435" indent="-305435" algn="just">
              <a:lnSpc>
                <a:spcPct val="100000"/>
              </a:lnSpc>
              <a:spcBef>
                <a:spcPts val="0"/>
              </a:spcBef>
              <a:spcAft>
                <a:spcPts val="0"/>
              </a:spcAft>
            </a:pPr>
            <a:endParaRPr lang="zh-TW" altLang="en-US" sz="2400">
              <a:latin typeface="Microsoft JhengHei"/>
              <a:ea typeface="Microsoft JhengHei"/>
              <a:cs typeface="+mn-lt"/>
            </a:endParaRPr>
          </a:p>
          <a:p>
            <a:pPr marL="305435" indent="-305435" algn="just"/>
            <a:endParaRPr lang="zh-TW" altLang="en-US" sz="2400">
              <a:latin typeface="Microsoft JhengHei"/>
              <a:ea typeface="Microsoft JhengHei"/>
            </a:endParaRPr>
          </a:p>
        </p:txBody>
      </p:sp>
    </p:spTree>
    <p:extLst>
      <p:ext uri="{BB962C8B-B14F-4D97-AF65-F5344CB8AC3E}">
        <p14:creationId xmlns:p14="http://schemas.microsoft.com/office/powerpoint/2010/main" val="125755803"/>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寬螢幕</PresentationFormat>
  <Paragraphs>52</Paragraphs>
  <Slides>16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Microsoft JhengHei</vt:lpstr>
      <vt:lpstr>Arial</vt:lpstr>
      <vt:lpstr>Century Schoolbook</vt:lpstr>
      <vt:lpstr>Franklin Gothic Book</vt:lpstr>
      <vt:lpstr>Wingdings</vt:lpstr>
      <vt:lpstr>Wingdings 2</vt:lpstr>
      <vt:lpstr>DividendVTI</vt:lpstr>
      <vt:lpstr>MATLAB期末專題</vt:lpstr>
      <vt:lpstr>研究目的 與動機</vt:lpstr>
      <vt:lpstr>研究目的與動機</vt:lpstr>
      <vt:lpstr>研究方法</vt:lpstr>
      <vt:lpstr>研究方法</vt:lpstr>
      <vt:lpstr>數據分析</vt:lpstr>
      <vt:lpstr>1999 - 2020 中油油價折線圖</vt:lpstr>
      <vt:lpstr>數據分析(1/4) —  2008 金融風暴</vt:lpstr>
      <vt:lpstr>數據分析(2/4) —  2014 - 2015 供過於求</vt:lpstr>
      <vt:lpstr>數據分析(3/4) — 油價平穩機制 2018年</vt:lpstr>
      <vt:lpstr>數據分析(4/4) — 2019 - 2020 武漢肺炎</vt:lpstr>
      <vt:lpstr>結論</vt:lpstr>
      <vt:lpstr>結論</vt:lpstr>
      <vt:lpstr>參考文獻</vt:lpstr>
      <vt:lpstr>參考文獻</vt:lpstr>
      <vt:lpstr>報告結束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文豪 何</cp:lastModifiedBy>
  <cp:revision>3</cp:revision>
  <dcterms:created xsi:type="dcterms:W3CDTF">2020-05-30T14:45:30Z</dcterms:created>
  <dcterms:modified xsi:type="dcterms:W3CDTF">2021-03-03T17:43:39Z</dcterms:modified>
</cp:coreProperties>
</file>