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23db4b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23db4b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523db4b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523db4b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23db4b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23db4b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@watermelon-game" TargetMode="External"/><Relationship Id="rId4" Type="http://schemas.openxmlformats.org/officeDocument/2006/relationships/hyperlink" Target="https://www.youtube.com/@BAOBAOXD/featured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all.alphacoders.com/big.php?i=1315732&amp;lang=Chinese" TargetMode="External"/><Relationship Id="rId6" Type="http://schemas.openxmlformats.org/officeDocument/2006/relationships/hyperlink" Target="https://zelda.fandom.com/zh-tw/wiki/%E5%9C%96%E7%89%87%E5%86%8A:%E8%96%A9%E7%88%BE%E9%81%94%E5%82%B3%E8%AA%AA:%E7%8E%8B%E5%9C%8B%E4%B9%8B%E6%B7%9A" TargetMode="External"/><Relationship Id="rId7" Type="http://schemas.openxmlformats.org/officeDocument/2006/relationships/hyperlink" Target="https://zelda.fandom.com/zh-tw/wiki/%E5%9C%96%E7%89%87%E5%86%8A:%E8%96%A9%E7%88%BE%E9%81%94%E5%82%B3%E8%AA%AA:%E6%9B%A0%E9%87%8E%E4%B9%8B%E6%81%AF" TargetMode="External"/><Relationship Id="rId8" Type="http://schemas.openxmlformats.org/officeDocument/2006/relationships/hyperlink" Target="https://zh.wikipedia.org/zh-tw/%E8%96%A9%E7%88%BE%E9%81%94%E5%82%B3%E8%AA%AA_%E7%8E%8B%E5%9C%8B%E4%B9%8B%E6%B7%9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800"/>
              <a:t>塞爾達傳說王國之淚遊戲宣傳與介紹</a:t>
            </a:r>
            <a:endParaRPr b="1" sz="3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作者：張瀚文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00" y="1974625"/>
            <a:ext cx="4284899" cy="254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創作想法</a:t>
            </a:r>
            <a:endParaRPr b="1" sz="5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由於前陣子王國之淚這作品剛推出，我非常的想要遊玩，但是我窮，連switch都買不起，所以打算做這個網站來介紹這款我想玩但玩不到的遊戲</a:t>
            </a:r>
            <a:r>
              <a:rPr lang="zh-TW" sz="2400">
                <a:solidFill>
                  <a:schemeClr val="dk1"/>
                </a:solidFill>
                <a:highlight>
                  <a:schemeClr val="lt1"/>
                </a:highlight>
              </a:rPr>
              <a:t>。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50" y="2721025"/>
            <a:ext cx="1657700" cy="2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使用工具</a:t>
            </a:r>
            <a:endParaRPr b="1" sz="5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187" y="836450"/>
            <a:ext cx="995375" cy="141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50" y="840600"/>
            <a:ext cx="995375" cy="140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050" y="824025"/>
            <a:ext cx="995375" cy="1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2075" y="2568875"/>
            <a:ext cx="1238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5575" y="2571750"/>
            <a:ext cx="1238250" cy="120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8925" y="4263775"/>
            <a:ext cx="730250" cy="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參考資料與圖片來源</a:t>
            </a:r>
            <a:endParaRPr b="1" sz="30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3"/>
              </a:rPr>
              <a:t>https://www.youtube.com/@watermelon-game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https://www.youtube.com/@BAOBAOXD/featured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5"/>
              </a:rPr>
              <a:t>https://wall.alphacoders.com/big.php?i=1315732&amp;lang=Chinese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6"/>
              </a:rPr>
              <a:t>https://zelda.fandom.com/zh-tw/wiki/%E5%9C%96%E7%89%87%E5%86%8A:%E8%96%A9%E7%88%BE%E9%81%94%E5%82%B3%E8%AA%AA:%E7%8E%8B%E5%9C%8B%E4%B9%8B%E6%B7%9A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7"/>
              </a:rPr>
              <a:t>https://zelda.fandom.com/zh-tw/wiki/%E5%9C%96%E7%89%87%E5%86%8A:%E8%96%A9%E7%88%BE%E9%81%94%E5%82%B3%E8%AA%AA:%E6%9B%A0%E9%87%8E%E4%B9%8B%E6%81%AF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8"/>
              </a:rPr>
              <a:t>https://zh.wikipedia.org/zh-tw/%E8%96%A9%E7%88%BE%E9%81%94%E5%82%B3%E8%AA%AA_%E7%8E%8B%E5%9C%8B%E4%B9%8B%E6%B7%9A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700" y="2770650"/>
            <a:ext cx="1832981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