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1E173-299D-437C-9176-F3010F8D5B58}" v="5" dt="2024-08-25T17:49:31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暐茗 黃" userId="f134700bea41e5af" providerId="LiveId" clId="{BCB1E173-299D-437C-9176-F3010F8D5B58}"/>
    <pc:docChg chg="undo custSel addSld modSld">
      <pc:chgData name="暐茗 黃" userId="f134700bea41e5af" providerId="LiveId" clId="{BCB1E173-299D-437C-9176-F3010F8D5B58}" dt="2024-08-25T18:38:40.677" v="291" actId="1076"/>
      <pc:docMkLst>
        <pc:docMk/>
      </pc:docMkLst>
      <pc:sldChg chg="addSp delSp modSp new mod">
        <pc:chgData name="暐茗 黃" userId="f134700bea41e5af" providerId="LiveId" clId="{BCB1E173-299D-437C-9176-F3010F8D5B58}" dt="2024-08-25T18:38:40.677" v="291" actId="1076"/>
        <pc:sldMkLst>
          <pc:docMk/>
          <pc:sldMk cId="3276854277" sldId="256"/>
        </pc:sldMkLst>
        <pc:spChg chg="add mod">
          <ac:chgData name="暐茗 黃" userId="f134700bea41e5af" providerId="LiveId" clId="{BCB1E173-299D-437C-9176-F3010F8D5B58}" dt="2024-08-25T18:37:41.382" v="282" actId="113"/>
          <ac:spMkLst>
            <pc:docMk/>
            <pc:sldMk cId="3276854277" sldId="256"/>
            <ac:spMk id="2" creationId="{28EF1F37-3016-7CDF-4F7D-A729CCC16B45}"/>
          </ac:spMkLst>
        </pc:spChg>
        <pc:spChg chg="del">
          <ac:chgData name="暐茗 黃" userId="f134700bea41e5af" providerId="LiveId" clId="{BCB1E173-299D-437C-9176-F3010F8D5B58}" dt="2024-08-24T07:47:49.069" v="1" actId="21"/>
          <ac:spMkLst>
            <pc:docMk/>
            <pc:sldMk cId="3276854277" sldId="256"/>
            <ac:spMk id="2" creationId="{5578D465-DCAC-882C-6864-3954B02E7807}"/>
          </ac:spMkLst>
        </pc:spChg>
        <pc:spChg chg="del">
          <ac:chgData name="暐茗 黃" userId="f134700bea41e5af" providerId="LiveId" clId="{BCB1E173-299D-437C-9176-F3010F8D5B58}" dt="2024-08-24T07:47:51.450" v="2" actId="21"/>
          <ac:spMkLst>
            <pc:docMk/>
            <pc:sldMk cId="3276854277" sldId="256"/>
            <ac:spMk id="3" creationId="{31DDDE18-8091-FC60-02EC-1E186E0FB3EA}"/>
          </ac:spMkLst>
        </pc:spChg>
        <pc:spChg chg="add del mod">
          <ac:chgData name="暐茗 黃" userId="f134700bea41e5af" providerId="LiveId" clId="{BCB1E173-299D-437C-9176-F3010F8D5B58}" dt="2024-08-25T18:02:00.051" v="146" actId="478"/>
          <ac:spMkLst>
            <pc:docMk/>
            <pc:sldMk cId="3276854277" sldId="256"/>
            <ac:spMk id="11" creationId="{1BC06377-9B38-7BD1-679B-DCB0A7F93F9D}"/>
          </ac:spMkLst>
        </pc:spChg>
        <pc:spChg chg="add del">
          <ac:chgData name="暐茗 黃" userId="f134700bea41e5af" providerId="LiveId" clId="{BCB1E173-299D-437C-9176-F3010F8D5B58}" dt="2024-08-25T18:11:32.795" v="161" actId="11529"/>
          <ac:spMkLst>
            <pc:docMk/>
            <pc:sldMk cId="3276854277" sldId="256"/>
            <ac:spMk id="22" creationId="{B88276C5-287C-A738-CFA7-F744EEBF8EB9}"/>
          </ac:spMkLst>
        </pc:spChg>
        <pc:spChg chg="add mod">
          <ac:chgData name="暐茗 黃" userId="f134700bea41e5af" providerId="LiveId" clId="{BCB1E173-299D-437C-9176-F3010F8D5B58}" dt="2024-08-25T18:36:06.160" v="267" actId="1076"/>
          <ac:spMkLst>
            <pc:docMk/>
            <pc:sldMk cId="3276854277" sldId="256"/>
            <ac:spMk id="23" creationId="{B9A366A3-6EC0-5C96-B12E-7CDEA573A6F1}"/>
          </ac:spMkLst>
        </pc:spChg>
        <pc:picChg chg="add del mod modCrop">
          <ac:chgData name="暐茗 黃" userId="f134700bea41e5af" providerId="LiveId" clId="{BCB1E173-299D-437C-9176-F3010F8D5B58}" dt="2024-08-25T18:02:00.051" v="146" actId="478"/>
          <ac:picMkLst>
            <pc:docMk/>
            <pc:sldMk cId="3276854277" sldId="256"/>
            <ac:picMk id="4" creationId="{FC6D0BF1-CEE6-38E3-5D3B-151023D9C254}"/>
          </ac:picMkLst>
        </pc:picChg>
        <pc:picChg chg="add del mod">
          <ac:chgData name="暐茗 黃" userId="f134700bea41e5af" providerId="LiveId" clId="{BCB1E173-299D-437C-9176-F3010F8D5B58}" dt="2024-08-25T18:02:00.051" v="146" actId="478"/>
          <ac:picMkLst>
            <pc:docMk/>
            <pc:sldMk cId="3276854277" sldId="256"/>
            <ac:picMk id="6" creationId="{D0613A04-31AE-A853-F9BD-53388D4FB715}"/>
          </ac:picMkLst>
        </pc:picChg>
        <pc:picChg chg="add del mod modCrop">
          <ac:chgData name="暐茗 黃" userId="f134700bea41e5af" providerId="LiveId" clId="{BCB1E173-299D-437C-9176-F3010F8D5B58}" dt="2024-08-25T18:02:00.051" v="146" actId="478"/>
          <ac:picMkLst>
            <pc:docMk/>
            <pc:sldMk cId="3276854277" sldId="256"/>
            <ac:picMk id="8" creationId="{A25C71E2-5B94-B2E2-67FC-C7B659339BA9}"/>
          </ac:picMkLst>
        </pc:picChg>
        <pc:picChg chg="add del mod">
          <ac:chgData name="暐茗 黃" userId="f134700bea41e5af" providerId="LiveId" clId="{BCB1E173-299D-437C-9176-F3010F8D5B58}" dt="2024-08-25T18:02:00.051" v="146" actId="478"/>
          <ac:picMkLst>
            <pc:docMk/>
            <pc:sldMk cId="3276854277" sldId="256"/>
            <ac:picMk id="13" creationId="{1D4467BE-6610-10BF-0D00-61BE180EEE4A}"/>
          </ac:picMkLst>
        </pc:picChg>
        <pc:picChg chg="add del mod">
          <ac:chgData name="暐茗 黃" userId="f134700bea41e5af" providerId="LiveId" clId="{BCB1E173-299D-437C-9176-F3010F8D5B58}" dt="2024-08-25T18:02:00.051" v="146" actId="478"/>
          <ac:picMkLst>
            <pc:docMk/>
            <pc:sldMk cId="3276854277" sldId="256"/>
            <ac:picMk id="15" creationId="{6DA32913-2A69-4553-50E8-A6AB38C62C5E}"/>
          </ac:picMkLst>
        </pc:picChg>
        <pc:picChg chg="add del mod modCrop">
          <ac:chgData name="暐茗 黃" userId="f134700bea41e5af" providerId="LiveId" clId="{BCB1E173-299D-437C-9176-F3010F8D5B58}" dt="2024-08-25T18:23:11.307" v="211" actId="21"/>
          <ac:picMkLst>
            <pc:docMk/>
            <pc:sldMk cId="3276854277" sldId="256"/>
            <ac:picMk id="17" creationId="{5041794A-08F2-58DB-C0A0-FDE85AFA1B40}"/>
          </ac:picMkLst>
        </pc:picChg>
        <pc:picChg chg="add mod">
          <ac:chgData name="暐茗 黃" userId="f134700bea41e5af" providerId="LiveId" clId="{BCB1E173-299D-437C-9176-F3010F8D5B58}" dt="2024-08-25T18:37:21.061" v="280" actId="1076"/>
          <ac:picMkLst>
            <pc:docMk/>
            <pc:sldMk cId="3276854277" sldId="256"/>
            <ac:picMk id="19" creationId="{C6EF83FB-B8AD-4D9F-FED7-06474C3EACCB}"/>
          </ac:picMkLst>
        </pc:picChg>
        <pc:picChg chg="add mod">
          <ac:chgData name="暐茗 黃" userId="f134700bea41e5af" providerId="LiveId" clId="{BCB1E173-299D-437C-9176-F3010F8D5B58}" dt="2024-08-25T18:37:21.605" v="281" actId="1076"/>
          <ac:picMkLst>
            <pc:docMk/>
            <pc:sldMk cId="3276854277" sldId="256"/>
            <ac:picMk id="21" creationId="{E835AF41-CCDA-43E8-D63A-F2CFAF1C6940}"/>
          </ac:picMkLst>
        </pc:picChg>
        <pc:picChg chg="add mod">
          <ac:chgData name="暐茗 黃" userId="f134700bea41e5af" providerId="LiveId" clId="{BCB1E173-299D-437C-9176-F3010F8D5B58}" dt="2024-08-25T18:38:15.781" v="285" actId="14100"/>
          <ac:picMkLst>
            <pc:docMk/>
            <pc:sldMk cId="3276854277" sldId="256"/>
            <ac:picMk id="25" creationId="{7997A191-FD13-204F-D104-482B3DC61DD9}"/>
          </ac:picMkLst>
        </pc:picChg>
        <pc:picChg chg="add mod modCrop">
          <ac:chgData name="暐茗 黃" userId="f134700bea41e5af" providerId="LiveId" clId="{BCB1E173-299D-437C-9176-F3010F8D5B58}" dt="2024-08-25T18:38:26.437" v="288" actId="14100"/>
          <ac:picMkLst>
            <pc:docMk/>
            <pc:sldMk cId="3276854277" sldId="256"/>
            <ac:picMk id="27" creationId="{78E6F6A9-2E29-2CF4-579C-212B49F23BE8}"/>
          </ac:picMkLst>
        </pc:picChg>
        <pc:picChg chg="add mod">
          <ac:chgData name="暐茗 黃" userId="f134700bea41e5af" providerId="LiveId" clId="{BCB1E173-299D-437C-9176-F3010F8D5B58}" dt="2024-08-25T18:38:18.118" v="286" actId="14100"/>
          <ac:picMkLst>
            <pc:docMk/>
            <pc:sldMk cId="3276854277" sldId="256"/>
            <ac:picMk id="29" creationId="{4FDAE82A-7E90-B7FA-F284-426EE3D7D12F}"/>
          </ac:picMkLst>
        </pc:picChg>
        <pc:picChg chg="add mod">
          <ac:chgData name="暐茗 黃" userId="f134700bea41e5af" providerId="LiveId" clId="{BCB1E173-299D-437C-9176-F3010F8D5B58}" dt="2024-08-25T18:38:40.677" v="291" actId="1076"/>
          <ac:picMkLst>
            <pc:docMk/>
            <pc:sldMk cId="3276854277" sldId="256"/>
            <ac:picMk id="31" creationId="{C868B131-EE0B-7523-3C0D-5F5902B9F435}"/>
          </ac:picMkLst>
        </pc:picChg>
        <pc:picChg chg="add mod">
          <ac:chgData name="暐茗 黃" userId="f134700bea41e5af" providerId="LiveId" clId="{BCB1E173-299D-437C-9176-F3010F8D5B58}" dt="2024-08-25T18:35:43.058" v="259" actId="1076"/>
          <ac:picMkLst>
            <pc:docMk/>
            <pc:sldMk cId="3276854277" sldId="256"/>
            <ac:picMk id="33" creationId="{551C9B09-B468-B3F6-8E91-31BE1F70962F}"/>
          </ac:picMkLst>
        </pc:picChg>
        <pc:picChg chg="add mod">
          <ac:chgData name="暐茗 黃" userId="f134700bea41e5af" providerId="LiveId" clId="{BCB1E173-299D-437C-9176-F3010F8D5B58}" dt="2024-08-25T18:36:39.161" v="277" actId="1076"/>
          <ac:picMkLst>
            <pc:docMk/>
            <pc:sldMk cId="3276854277" sldId="256"/>
            <ac:picMk id="35" creationId="{FF802602-96B3-A7D7-4734-72105FB5E4F5}"/>
          </ac:picMkLst>
        </pc:picChg>
        <pc:picChg chg="add mod">
          <ac:chgData name="暐茗 黃" userId="f134700bea41e5af" providerId="LiveId" clId="{BCB1E173-299D-437C-9176-F3010F8D5B58}" dt="2024-08-25T18:38:34.480" v="289" actId="14100"/>
          <ac:picMkLst>
            <pc:docMk/>
            <pc:sldMk cId="3276854277" sldId="256"/>
            <ac:picMk id="37" creationId="{0A3E0A5C-B3F3-9585-EDE7-5A3CF5AEA7F1}"/>
          </ac:picMkLst>
        </pc:picChg>
        <pc:cxnChg chg="add del">
          <ac:chgData name="暐茗 黃" userId="f134700bea41e5af" providerId="LiveId" clId="{BCB1E173-299D-437C-9176-F3010F8D5B58}" dt="2024-08-25T17:52:37.791" v="108" actId="21"/>
          <ac:cxnSpMkLst>
            <pc:docMk/>
            <pc:sldMk cId="3276854277" sldId="256"/>
            <ac:cxnSpMk id="10" creationId="{7570DDFB-5710-858E-D064-0F8EC5EC2EA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EC59-4EDD-47AE-97B9-1937959F00E0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635-1C77-4AEF-AD03-474E1957F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80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EC59-4EDD-47AE-97B9-1937959F00E0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635-1C77-4AEF-AD03-474E1957F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20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EC59-4EDD-47AE-97B9-1937959F00E0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635-1C77-4AEF-AD03-474E1957F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24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EC59-4EDD-47AE-97B9-1937959F00E0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635-1C77-4AEF-AD03-474E1957F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70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EC59-4EDD-47AE-97B9-1937959F00E0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635-1C77-4AEF-AD03-474E1957F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0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EC59-4EDD-47AE-97B9-1937959F00E0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635-1C77-4AEF-AD03-474E1957F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89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EC59-4EDD-47AE-97B9-1937959F00E0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635-1C77-4AEF-AD03-474E1957F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80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EC59-4EDD-47AE-97B9-1937959F00E0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635-1C77-4AEF-AD03-474E1957F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67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EC59-4EDD-47AE-97B9-1937959F00E0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635-1C77-4AEF-AD03-474E1957F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8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EC59-4EDD-47AE-97B9-1937959F00E0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635-1C77-4AEF-AD03-474E1957F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56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EC59-4EDD-47AE-97B9-1937959F00E0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9635-1C77-4AEF-AD03-474E1957F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28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CAEC59-4EDD-47AE-97B9-1937959F00E0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E9635-1C77-4AEF-AD03-474E1957FB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57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8EF1F37-3016-7CDF-4F7D-A729CCC16B45}"/>
              </a:ext>
            </a:extLst>
          </p:cNvPr>
          <p:cNvSpPr txBox="1"/>
          <p:nvPr/>
        </p:nvSpPr>
        <p:spPr>
          <a:xfrm>
            <a:off x="723925" y="401289"/>
            <a:ext cx="189648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/>
              <a:t>Final Project </a:t>
            </a:r>
            <a:endParaRPr lang="zh-TW" altLang="en-US" sz="6600" b="1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6EF83FB-B8AD-4D9F-FED7-06474C3E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555" y="21630302"/>
            <a:ext cx="13184440" cy="796401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E835AF41-CCDA-43E8-D63A-F2CFAF1C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47" y="21613711"/>
            <a:ext cx="7110428" cy="7964011"/>
          </a:xfrm>
          <a:prstGeom prst="rect">
            <a:avLst/>
          </a:prstGeom>
        </p:spPr>
      </p:pic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B9A366A3-6EC0-5C96-B12E-7CDEA573A6F1}"/>
              </a:ext>
            </a:extLst>
          </p:cNvPr>
          <p:cNvSpPr/>
          <p:nvPr/>
        </p:nvSpPr>
        <p:spPr>
          <a:xfrm>
            <a:off x="6592220" y="25242015"/>
            <a:ext cx="1386038" cy="7892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7997A191-FD13-204F-D104-482B3DC61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74" y="7158587"/>
            <a:ext cx="13356026" cy="7832126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78E6F6A9-2E29-2CF4-579C-212B49F23B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86"/>
          <a:stretch/>
        </p:blipFill>
        <p:spPr>
          <a:xfrm>
            <a:off x="235547" y="15417800"/>
            <a:ext cx="13618855" cy="605119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4FDAE82A-7E90-B7FA-F284-426EE3D7D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5108" y="1708427"/>
            <a:ext cx="13899510" cy="5430008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C868B131-EE0B-7523-3C0D-5F5902B9F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2775" y="1529436"/>
            <a:ext cx="6634264" cy="5778723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51C9B09-B468-B3F6-8E91-31BE1F709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0731" y="7813249"/>
            <a:ext cx="6634264" cy="473439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F802602-96B3-A7D7-4734-72105FB5E4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54402" y="12547645"/>
            <a:ext cx="6731016" cy="440068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0A3E0A5C-B3F3-9585-EDE7-5A3CF5AEA7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30475" y="16948326"/>
            <a:ext cx="6827768" cy="466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5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</Words>
  <Application>Microsoft Office PowerPoint</Application>
  <PresentationFormat>自訂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暐茗 黃</dc:creator>
  <cp:lastModifiedBy>暐茗 黃</cp:lastModifiedBy>
  <cp:revision>1</cp:revision>
  <dcterms:created xsi:type="dcterms:W3CDTF">2024-08-24T07:42:47Z</dcterms:created>
  <dcterms:modified xsi:type="dcterms:W3CDTF">2024-08-25T18:38:42Z</dcterms:modified>
</cp:coreProperties>
</file>