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63" r:id="rId5"/>
    <p:sldId id="281" r:id="rId6"/>
    <p:sldId id="266" r:id="rId7"/>
    <p:sldId id="277" r:id="rId8"/>
    <p:sldId id="278" r:id="rId9"/>
    <p:sldId id="279" r:id="rId10"/>
    <p:sldId id="280" r:id="rId1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1F1049"/>
    <a:srgbClr val="233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300" y="6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293306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95166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128412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16978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412088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104392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6420228" y="2913225"/>
            <a:ext cx="775136" cy="230832"/>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pPr defTabSz="914400"/>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pPr defTabSz="914400"/>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pPr defTabSz="914400"/>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pPr defTabSz="914400"/>
            <a:r>
              <a:rPr lang="en-US" altLang="zh-CN" sz="100" dirty="0">
                <a:solidFill>
                  <a:prstClr val="white"/>
                </a:solidFill>
                <a:ea typeface="宋体"/>
              </a:rPr>
              <a:t> </a:t>
            </a:r>
          </a:p>
        </p:txBody>
      </p:sp>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143477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249229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193354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36016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94B7DFA-30DF-4637-89C6-E7520232484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406767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4B7DFA-30DF-4637-89C6-E7520232484C}" type="datetimeFigureOut">
              <a:rPr lang="zh-CN" altLang="en-US" smtClean="0"/>
              <a:t>2020/7/24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CC0071-7D0E-4DCF-9B77-190F296155B4}" type="slidenum">
              <a:rPr lang="zh-CN" altLang="en-US" smtClean="0"/>
              <a:t>‹#›</a:t>
            </a:fld>
            <a:endParaRPr lang="zh-CN" altLang="en-US"/>
          </a:p>
        </p:txBody>
      </p:sp>
    </p:spTree>
    <p:extLst>
      <p:ext uri="{BB962C8B-B14F-4D97-AF65-F5344CB8AC3E}">
        <p14:creationId xmlns:p14="http://schemas.microsoft.com/office/powerpoint/2010/main" val="3773770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869324" y="0"/>
            <a:ext cx="3000777" cy="5143500"/>
          </a:xfrm>
          <a:prstGeom prst="rect">
            <a:avLst/>
          </a:prstGeom>
          <a:solidFill>
            <a:srgbClr val="1F10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07089" y="338551"/>
            <a:ext cx="6378641" cy="1754326"/>
          </a:xfrm>
          <a:prstGeom prst="rect">
            <a:avLst/>
          </a:prstGeom>
          <a:noFill/>
        </p:spPr>
        <p:txBody>
          <a:bodyPr wrap="square" rtlCol="0">
            <a:spAutoFit/>
          </a:bodyPr>
          <a:lstStyle/>
          <a:p>
            <a:r>
              <a:rPr lang="en-US" altLang="zh-CN" sz="3600" b="1" dirty="0">
                <a:solidFill>
                  <a:schemeClr val="bg2"/>
                </a:solidFill>
                <a:latin typeface="微软雅黑" panose="020B0503020204020204" pitchFamily="34" charset="-122"/>
                <a:ea typeface="微软雅黑" panose="020B0503020204020204" pitchFamily="34" charset="-122"/>
              </a:rPr>
              <a:t>Housing Sales Prices &amp; Venues Data Analysis of Tokyo</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907089" y="2132180"/>
            <a:ext cx="2929944" cy="0"/>
          </a:xfrm>
          <a:prstGeom prst="line">
            <a:avLst/>
          </a:prstGeom>
          <a:ln>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7089" y="2210787"/>
            <a:ext cx="2777576" cy="584775"/>
          </a:xfrm>
          <a:prstGeom prst="rect">
            <a:avLst/>
          </a:prstGeom>
          <a:noFill/>
        </p:spPr>
        <p:txBody>
          <a:bodyPr wrap="square" rtlCol="0">
            <a:spAutoFit/>
          </a:bodyPr>
          <a:lstStyle/>
          <a:p>
            <a:r>
              <a:rPr lang="en-US" altLang="zh-CN" sz="1600" dirty="0">
                <a:solidFill>
                  <a:schemeClr val="bg2"/>
                </a:solidFill>
              </a:rPr>
              <a:t>Tokyo residential housing market</a:t>
            </a:r>
            <a:endParaRPr lang="zh-CN" altLang="en-US" sz="1600" dirty="0">
              <a:solidFill>
                <a:schemeClr val="bg2"/>
              </a:solidFill>
            </a:endParaRPr>
          </a:p>
        </p:txBody>
      </p:sp>
    </p:spTree>
    <p:extLst>
      <p:ext uri="{BB962C8B-B14F-4D97-AF65-F5344CB8AC3E}">
        <p14:creationId xmlns:p14="http://schemas.microsoft.com/office/powerpoint/2010/main" val="3594887526"/>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6"/>
                                        </p:tgtEl>
                                        <p:attrNameLst>
                                          <p:attrName>style.visibility</p:attrName>
                                        </p:attrNameLst>
                                      </p:cBhvr>
                                      <p:to>
                                        <p:strVal val="visible"/>
                                      </p:to>
                                    </p:set>
                                    <p:set>
                                      <p:cBhvr>
                                        <p:cTn id="12" dur="455" fill="hold">
                                          <p:stCondLst>
                                            <p:cond delay="0"/>
                                          </p:stCondLst>
                                        </p:cTn>
                                        <p:tgtEl>
                                          <p:spTgt spid="6"/>
                                        </p:tgtEl>
                                        <p:attrNameLst>
                                          <p:attrName>style.rotation</p:attrName>
                                        </p:attrNameLst>
                                      </p:cBhvr>
                                      <p:to>
                                        <p:strVal val="-45.0"/>
                                      </p:to>
                                    </p:set>
                                    <p:anim calcmode="lin" valueType="num">
                                      <p:cBhvr>
                                        <p:cTn id="13"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par>
                                <p:cTn id="17" presetID="16" presetClass="entr" presetSubtype="21" fill="hold" grpId="0" nodeType="with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869324" y="0"/>
            <a:ext cx="3000777" cy="5143500"/>
          </a:xfrm>
          <a:prstGeom prst="rect">
            <a:avLst/>
          </a:prstGeom>
          <a:solidFill>
            <a:srgbClr val="1F10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798158" y="0"/>
            <a:ext cx="1352281" cy="1255690"/>
          </a:xfrm>
          <a:prstGeom prst="rect">
            <a:avLst/>
          </a:prstGeom>
          <a:solidFill>
            <a:srgbClr val="1F10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Agency FB" panose="020B0503020202020204" pitchFamily="34" charset="0"/>
                <a:ea typeface="微软雅黑" panose="020B0503020204020204" pitchFamily="34" charset="-122"/>
              </a:rPr>
              <a:t>YOU</a:t>
            </a:r>
          </a:p>
          <a:p>
            <a:pPr algn="ctr"/>
            <a:r>
              <a:rPr lang="en-US" altLang="zh-CN" sz="2800" dirty="0">
                <a:solidFill>
                  <a:schemeClr val="bg2"/>
                </a:solidFill>
                <a:latin typeface="Agency FB" panose="020B0503020202020204" pitchFamily="34" charset="0"/>
                <a:ea typeface="微软雅黑" panose="020B0503020204020204" pitchFamily="34" charset="-122"/>
              </a:rPr>
              <a:t>LOGO</a:t>
            </a:r>
            <a:endParaRPr lang="zh-CN" altLang="en-US" sz="2800" dirty="0">
              <a:solidFill>
                <a:schemeClr val="bg2"/>
              </a:solidFill>
              <a:latin typeface="Agency FB" panose="020B0503020202020204" pitchFamily="34" charset="0"/>
              <a:ea typeface="微软雅黑" panose="020B0503020204020204" pitchFamily="34" charset="-122"/>
            </a:endParaRPr>
          </a:p>
        </p:txBody>
      </p:sp>
      <p:sp>
        <p:nvSpPr>
          <p:cNvPr id="6" name="文本框 5"/>
          <p:cNvSpPr txBox="1"/>
          <p:nvPr/>
        </p:nvSpPr>
        <p:spPr>
          <a:xfrm>
            <a:off x="965042" y="1362739"/>
            <a:ext cx="2962141" cy="769441"/>
          </a:xfrm>
          <a:prstGeom prst="rect">
            <a:avLst/>
          </a:prstGeom>
          <a:noFill/>
        </p:spPr>
        <p:txBody>
          <a:bodyPr wrap="square" rtlCol="0">
            <a:spAutoFit/>
          </a:bodyPr>
          <a:lstStyle/>
          <a:p>
            <a:r>
              <a:rPr lang="en-US" altLang="zh-CN" sz="4400" b="1" dirty="0">
                <a:solidFill>
                  <a:schemeClr val="bg2"/>
                </a:solidFill>
                <a:latin typeface="微软雅黑" panose="020B0503020204020204" pitchFamily="34" charset="-122"/>
                <a:ea typeface="微软雅黑" panose="020B0503020204020204" pitchFamily="34" charset="-122"/>
              </a:rPr>
              <a:t>THANGS</a:t>
            </a:r>
            <a:endParaRPr lang="zh-CN" altLang="en-US" sz="4400" b="1" dirty="0">
              <a:solidFill>
                <a:schemeClr val="bg2"/>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907089" y="2132180"/>
            <a:ext cx="2929944" cy="0"/>
          </a:xfrm>
          <a:prstGeom prst="line">
            <a:avLst/>
          </a:prstGeom>
          <a:ln>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7089" y="2210787"/>
            <a:ext cx="2777576" cy="584775"/>
          </a:xfrm>
          <a:prstGeom prst="rect">
            <a:avLst/>
          </a:prstGeom>
          <a:noFill/>
        </p:spPr>
        <p:txBody>
          <a:bodyPr wrap="square" rtlCol="0">
            <a:spAutoFit/>
          </a:bodyPr>
          <a:lstStyle/>
          <a:p>
            <a:r>
              <a:rPr lang="en-US" altLang="zh-CN" sz="1600" dirty="0">
                <a:solidFill>
                  <a:schemeClr val="bg2"/>
                </a:solidFill>
              </a:rPr>
              <a:t>Atmospheric purple real estate planning template</a:t>
            </a:r>
            <a:endParaRPr lang="zh-CN" altLang="en-US" sz="1600" dirty="0">
              <a:solidFill>
                <a:schemeClr val="bg2"/>
              </a:solidFill>
            </a:endParaRPr>
          </a:p>
        </p:txBody>
      </p:sp>
      <p:sp>
        <p:nvSpPr>
          <p:cNvPr id="12" name="矩形 11"/>
          <p:cNvSpPr/>
          <p:nvPr/>
        </p:nvSpPr>
        <p:spPr>
          <a:xfrm>
            <a:off x="1067110" y="3072851"/>
            <a:ext cx="1058870" cy="3093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bg2"/>
                </a:solidFill>
              </a:rPr>
              <a:t>汇报人：</a:t>
            </a:r>
            <a:r>
              <a:rPr lang="en-US" altLang="zh-CN" sz="800" dirty="0">
                <a:solidFill>
                  <a:schemeClr val="bg2"/>
                </a:solidFill>
              </a:rPr>
              <a:t>XXXX</a:t>
            </a:r>
            <a:endParaRPr lang="zh-CN" altLang="en-US" sz="800" dirty="0">
              <a:solidFill>
                <a:schemeClr val="bg2"/>
              </a:solidFill>
            </a:endParaRPr>
          </a:p>
        </p:txBody>
      </p:sp>
      <p:sp>
        <p:nvSpPr>
          <p:cNvPr id="13" name="矩形 12"/>
          <p:cNvSpPr/>
          <p:nvPr/>
        </p:nvSpPr>
        <p:spPr>
          <a:xfrm>
            <a:off x="2510589" y="3072851"/>
            <a:ext cx="1070811" cy="3093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bg2"/>
                </a:solidFill>
              </a:rPr>
              <a:t>汇报时间：</a:t>
            </a:r>
            <a:r>
              <a:rPr lang="en-US" altLang="zh-CN" sz="800" dirty="0">
                <a:solidFill>
                  <a:schemeClr val="bg2"/>
                </a:solidFill>
              </a:rPr>
              <a:t>2030.12</a:t>
            </a:r>
            <a:endParaRPr lang="zh-CN" altLang="en-US" sz="800" dirty="0">
              <a:solidFill>
                <a:schemeClr val="bg2"/>
              </a:solidFill>
            </a:endParaRPr>
          </a:p>
        </p:txBody>
      </p:sp>
    </p:spTree>
    <p:extLst>
      <p:ext uri="{BB962C8B-B14F-4D97-AF65-F5344CB8AC3E}">
        <p14:creationId xmlns:p14="http://schemas.microsoft.com/office/powerpoint/2010/main" val="3186250610"/>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6"/>
                                        </p:tgtEl>
                                        <p:attrNameLst>
                                          <p:attrName>style.visibility</p:attrName>
                                        </p:attrNameLst>
                                      </p:cBhvr>
                                      <p:to>
                                        <p:strVal val="visible"/>
                                      </p:to>
                                    </p:set>
                                    <p:set>
                                      <p:cBhvr>
                                        <p:cTn id="12" dur="455" fill="hold">
                                          <p:stCondLst>
                                            <p:cond delay="0"/>
                                          </p:stCondLst>
                                        </p:cTn>
                                        <p:tgtEl>
                                          <p:spTgt spid="6"/>
                                        </p:tgtEl>
                                        <p:attrNameLst>
                                          <p:attrName>style.rotation</p:attrName>
                                        </p:attrNameLst>
                                      </p:cBhvr>
                                      <p:to>
                                        <p:strVal val="-45.0"/>
                                      </p:to>
                                    </p:set>
                                    <p:anim calcmode="lin" valueType="num">
                                      <p:cBhvr>
                                        <p:cTn id="13"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par>
                                <p:cTn id="17" presetID="16" presetClass="entr" presetSubtype="21" fill="hold" grpId="0" nodeType="with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ircle(in)">
                                      <p:cBhvr>
                                        <p:cTn id="33" dur="2000"/>
                                        <p:tgtEl>
                                          <p:spTgt spid="1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ircle(in)">
                                      <p:cBhvr>
                                        <p:cTn id="3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9" grpId="0"/>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标题 1"/>
          <p:cNvSpPr txBox="1">
            <a:spLocks/>
          </p:cNvSpPr>
          <p:nvPr/>
        </p:nvSpPr>
        <p:spPr>
          <a:xfrm>
            <a:off x="1459006" y="998407"/>
            <a:ext cx="6642847" cy="2907964"/>
          </a:xfrm>
          <a:prstGeom prst="rect">
            <a:avLst/>
          </a:prstGeom>
          <a:solidFill>
            <a:srgbClr val="1F1049">
              <a:alpha val="87059"/>
            </a:srgbClr>
          </a:solidFill>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4050" b="1" dirty="0">
                <a:solidFill>
                  <a:schemeClr val="bg1"/>
                </a:solidFill>
                <a:latin typeface="Yuanti SC" charset="-122"/>
                <a:ea typeface="Yuanti SC" charset="-122"/>
                <a:cs typeface="Yuanti SC" charset="-122"/>
              </a:rPr>
              <a:t>Introduction</a:t>
            </a:r>
          </a:p>
          <a:p>
            <a:endParaRPr kumimoji="1" lang="en-US" altLang="zh-CN" sz="1200" b="1" dirty="0">
              <a:solidFill>
                <a:schemeClr val="bg1"/>
              </a:solidFill>
              <a:latin typeface="Yuanti SC" charset="-122"/>
              <a:ea typeface="Yuanti SC" charset="-122"/>
              <a:cs typeface="Yuanti SC" charset="-122"/>
            </a:endParaRPr>
          </a:p>
          <a:p>
            <a:pPr>
              <a:lnSpc>
                <a:spcPct val="150000"/>
              </a:lnSpc>
            </a:pPr>
            <a:r>
              <a:rPr kumimoji="1" lang="en-US" altLang="zh-CN" sz="1200" b="1" dirty="0">
                <a:solidFill>
                  <a:schemeClr val="bg1"/>
                </a:solidFill>
                <a:latin typeface="Yuanti SC" charset="-122"/>
                <a:ea typeface="Yuanti SC" charset="-122"/>
                <a:cs typeface="Yuanti SC" charset="-122"/>
              </a:rPr>
              <a:t>    As of 2020 Tokyo has the highest city GDP in the world, leading New York by a slight margin. Tokyo is also one of the most densely populated city in the world with 37 million people living in an area of 2,193 km2. However, coming ahead in so many indicators, in terms of housing prices Tokyo is considered cheap for many international investors. Ever since the housing bubble burst in 1990, Tokyo’s housing prices has yet to regain those grounds after 30 years. The purpose of this study would be to explore factors that influence Tokyo housing prices.</a:t>
            </a:r>
          </a:p>
          <a:p>
            <a:pPr>
              <a:lnSpc>
                <a:spcPct val="150000"/>
              </a:lnSpc>
            </a:pPr>
            <a:endParaRPr kumimoji="1" lang="zh-CN" altLang="en-US" sz="1200" b="1" dirty="0">
              <a:solidFill>
                <a:schemeClr val="bg1"/>
              </a:solidFill>
              <a:latin typeface="Yuanti SC" charset="-122"/>
              <a:ea typeface="Yuanti SC" charset="-122"/>
              <a:cs typeface="Yuanti SC" charset="-122"/>
            </a:endParaRPr>
          </a:p>
        </p:txBody>
      </p:sp>
    </p:spTree>
    <p:extLst>
      <p:ext uri="{BB962C8B-B14F-4D97-AF65-F5344CB8AC3E}">
        <p14:creationId xmlns:p14="http://schemas.microsoft.com/office/powerpoint/2010/main" val="2474859182"/>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dirty="0">
                <a:solidFill>
                  <a:srgbClr val="1F1049"/>
                </a:solidFill>
                <a:latin typeface="Ebrima" pitchFamily="2" charset="0"/>
                <a:sym typeface="Ebrima" pitchFamily="2" charset="0"/>
              </a:rPr>
              <a:t>Tokyo</a:t>
            </a:r>
            <a:endParaRPr lang="zh-CN" altLang="en-US" sz="2100" dirty="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2522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rgbClr val="1F1049"/>
                </a:solidFill>
              </a:rPr>
              <a:t>Influential factors </a:t>
            </a:r>
            <a:endParaRPr lang="zh-CN" altLang="en-US" sz="1600" dirty="0">
              <a:solidFill>
                <a:srgbClr val="1F1049"/>
              </a:solidFill>
            </a:endParaRPr>
          </a:p>
        </p:txBody>
      </p:sp>
      <p:sp>
        <p:nvSpPr>
          <p:cNvPr id="33" name="矩形 32"/>
          <p:cNvSpPr>
            <a:spLocks noChangeArrowheads="1"/>
          </p:cNvSpPr>
          <p:nvPr/>
        </p:nvSpPr>
        <p:spPr bwMode="auto">
          <a:xfrm rot="-1586002">
            <a:off x="4025900" y="2124537"/>
            <a:ext cx="1052513" cy="1058862"/>
          </a:xfrm>
          <a:prstGeom prst="rect">
            <a:avLst/>
          </a:prstGeom>
          <a:solidFill>
            <a:srgbClr val="1F1049"/>
          </a:solidFill>
          <a:ln>
            <a:noFill/>
          </a:ln>
        </p:spPr>
        <p:txBody>
          <a:bodyPr lIns="92958" tIns="46479" rIns="92958" bIns="46479" anchor="ctr"/>
          <a:lstStyle/>
          <a:p>
            <a:pPr algn="just" defTabSz="465138" eaLnBrk="1" fontAlgn="base" hangingPunct="1">
              <a:buClrTx/>
              <a:buSzTx/>
              <a:buFontTx/>
              <a:buNone/>
            </a:pPr>
            <a:r>
              <a:rPr lang="en-US" altLang="zh-CN" sz="2500" dirty="0">
                <a:solidFill>
                  <a:srgbClr val="FFFFFF"/>
                </a:solidFill>
                <a:ea typeface="微软雅黑" pitchFamily="34" charset="-122"/>
              </a:rPr>
              <a:t>House</a:t>
            </a:r>
          </a:p>
          <a:p>
            <a:pPr algn="just" defTabSz="465138" eaLnBrk="1" fontAlgn="base" hangingPunct="1">
              <a:buClrTx/>
              <a:buSzTx/>
              <a:buFontTx/>
              <a:buNone/>
            </a:pPr>
            <a:r>
              <a:rPr lang="en-US" altLang="zh-CN" sz="2500" dirty="0">
                <a:solidFill>
                  <a:srgbClr val="FFFFFF"/>
                </a:solidFill>
                <a:ea typeface="微软雅黑" pitchFamily="34" charset="-122"/>
              </a:rPr>
              <a:t>Price</a:t>
            </a:r>
            <a:endParaRPr lang="zh-CN" altLang="en-US" sz="2500" dirty="0">
              <a:solidFill>
                <a:srgbClr val="FFFFFF"/>
              </a:solidFill>
              <a:ea typeface="微软雅黑" pitchFamily="34" charset="-122"/>
            </a:endParaRPr>
          </a:p>
        </p:txBody>
      </p:sp>
      <p:sp>
        <p:nvSpPr>
          <p:cNvPr id="34" name="Rectangle 3"/>
          <p:cNvSpPr>
            <a:spLocks noChangeArrowheads="1"/>
          </p:cNvSpPr>
          <p:nvPr/>
        </p:nvSpPr>
        <p:spPr bwMode="auto">
          <a:xfrm>
            <a:off x="3082180" y="688925"/>
            <a:ext cx="259136" cy="254590"/>
          </a:xfrm>
          <a:prstGeom prst="rect">
            <a:avLst/>
          </a:prstGeom>
          <a:solidFill>
            <a:srgbClr val="1F1049"/>
          </a:solidFill>
          <a:ln>
            <a:noFill/>
          </a:ln>
        </p:spPr>
        <p:txBody>
          <a:bodyPr wrap="none" lIns="0" tIns="0" rIns="0" bIns="0" anchor="ctr"/>
          <a:lstStyle/>
          <a:p>
            <a:pPr algn="ctr" defTabSz="465138" eaLnBrk="1" fontAlgn="base" hangingPunct="1">
              <a:buClrTx/>
              <a:buSzTx/>
              <a:buFontTx/>
              <a:buNone/>
            </a:pPr>
            <a:r>
              <a:rPr lang="zh-CN" altLang="en-US" sz="1200" dirty="0">
                <a:solidFill>
                  <a:srgbClr val="FFFFFF"/>
                </a:solidFill>
                <a:latin typeface="Arial Black" pitchFamily="34" charset="0"/>
                <a:ea typeface="微软雅黑" pitchFamily="34" charset="-122"/>
              </a:rPr>
              <a:t>1</a:t>
            </a:r>
          </a:p>
        </p:txBody>
      </p:sp>
      <p:sp>
        <p:nvSpPr>
          <p:cNvPr id="35" name="Rectangle 4"/>
          <p:cNvSpPr>
            <a:spLocks noChangeArrowheads="1"/>
          </p:cNvSpPr>
          <p:nvPr/>
        </p:nvSpPr>
        <p:spPr bwMode="auto">
          <a:xfrm>
            <a:off x="5137986" y="1673208"/>
            <a:ext cx="256862" cy="256863"/>
          </a:xfrm>
          <a:prstGeom prst="rect">
            <a:avLst/>
          </a:prstGeom>
          <a:solidFill>
            <a:srgbClr val="1F1049"/>
          </a:solidFill>
          <a:ln>
            <a:noFill/>
          </a:ln>
        </p:spPr>
        <p:txBody>
          <a:bodyPr wrap="none" lIns="0" tIns="0" rIns="0" bIns="0" anchor="ctr"/>
          <a:lstStyle/>
          <a:p>
            <a:pPr algn="ctr" defTabSz="465138" eaLnBrk="1" fontAlgn="base" hangingPunct="1">
              <a:buClrTx/>
              <a:buSzTx/>
              <a:buFontTx/>
              <a:buNone/>
            </a:pPr>
            <a:r>
              <a:rPr lang="zh-CN" altLang="en-US" sz="1200" dirty="0">
                <a:solidFill>
                  <a:srgbClr val="FFFFFF"/>
                </a:solidFill>
                <a:latin typeface="Arial Black" pitchFamily="34" charset="0"/>
                <a:ea typeface="微软雅黑" pitchFamily="34" charset="-122"/>
              </a:rPr>
              <a:t>2</a:t>
            </a:r>
          </a:p>
        </p:txBody>
      </p:sp>
      <p:sp>
        <p:nvSpPr>
          <p:cNvPr id="36" name="Rectangle 5"/>
          <p:cNvSpPr>
            <a:spLocks noChangeArrowheads="1"/>
          </p:cNvSpPr>
          <p:nvPr/>
        </p:nvSpPr>
        <p:spPr bwMode="auto">
          <a:xfrm>
            <a:off x="3580648" y="3921728"/>
            <a:ext cx="252316" cy="256864"/>
          </a:xfrm>
          <a:prstGeom prst="rect">
            <a:avLst/>
          </a:prstGeom>
          <a:solidFill>
            <a:srgbClr val="1F1049"/>
          </a:solidFill>
          <a:ln>
            <a:noFill/>
          </a:ln>
        </p:spPr>
        <p:txBody>
          <a:bodyPr wrap="none" lIns="0" tIns="0" rIns="0" bIns="0" anchor="ctr"/>
          <a:lstStyle/>
          <a:p>
            <a:pPr algn="ctr" defTabSz="465138" eaLnBrk="1" fontAlgn="base" hangingPunct="1">
              <a:buClrTx/>
              <a:buSzTx/>
              <a:buFontTx/>
              <a:buNone/>
            </a:pPr>
            <a:r>
              <a:rPr lang="zh-CN" altLang="en-US" sz="1200" dirty="0">
                <a:solidFill>
                  <a:srgbClr val="FFFFFF"/>
                </a:solidFill>
                <a:latin typeface="Arial Black" pitchFamily="34" charset="0"/>
                <a:ea typeface="微软雅黑" pitchFamily="34" charset="-122"/>
              </a:rPr>
              <a:t>3</a:t>
            </a:r>
          </a:p>
        </p:txBody>
      </p:sp>
      <p:sp>
        <p:nvSpPr>
          <p:cNvPr id="37" name="Rectangle 6"/>
          <p:cNvSpPr>
            <a:spLocks noChangeArrowheads="1"/>
          </p:cNvSpPr>
          <p:nvPr/>
        </p:nvSpPr>
        <p:spPr bwMode="auto">
          <a:xfrm>
            <a:off x="934798" y="2524400"/>
            <a:ext cx="256862" cy="259136"/>
          </a:xfrm>
          <a:prstGeom prst="rect">
            <a:avLst/>
          </a:prstGeom>
          <a:solidFill>
            <a:srgbClr val="1F1049"/>
          </a:solidFill>
          <a:ln>
            <a:noFill/>
          </a:ln>
        </p:spPr>
        <p:txBody>
          <a:bodyPr wrap="none" lIns="0" tIns="0" rIns="0" bIns="0" anchor="ctr"/>
          <a:lstStyle/>
          <a:p>
            <a:pPr algn="ctr" defTabSz="465138" eaLnBrk="1" fontAlgn="base" hangingPunct="1">
              <a:buClrTx/>
              <a:buSzTx/>
              <a:buFontTx/>
              <a:buNone/>
            </a:pPr>
            <a:r>
              <a:rPr lang="zh-CN" altLang="en-US" sz="1200" dirty="0">
                <a:solidFill>
                  <a:srgbClr val="FFFFFF"/>
                </a:solidFill>
                <a:latin typeface="Arial Black" pitchFamily="34" charset="0"/>
                <a:ea typeface="微软雅黑" pitchFamily="34" charset="-122"/>
              </a:rPr>
              <a:t>4</a:t>
            </a:r>
          </a:p>
        </p:txBody>
      </p:sp>
      <p:sp>
        <p:nvSpPr>
          <p:cNvPr id="38" name="Freeform 12"/>
          <p:cNvSpPr>
            <a:spLocks/>
          </p:cNvSpPr>
          <p:nvPr/>
        </p:nvSpPr>
        <p:spPr bwMode="auto">
          <a:xfrm rot="9198256">
            <a:off x="4592638" y="3146887"/>
            <a:ext cx="1201737" cy="1317625"/>
          </a:xfrm>
          <a:custGeom>
            <a:avLst/>
            <a:gdLst>
              <a:gd name="T0" fmla="*/ 0 w 820"/>
              <a:gd name="T1" fmla="*/ 0 h 819"/>
              <a:gd name="T2" fmla="*/ 0 w 820"/>
              <a:gd name="T3" fmla="*/ 819 h 819"/>
              <a:gd name="T4" fmla="*/ 820 w 820"/>
              <a:gd name="T5" fmla="*/ 819 h 819"/>
              <a:gd name="T6" fmla="*/ 0 60000 65536"/>
              <a:gd name="T7" fmla="*/ 0 60000 65536"/>
              <a:gd name="T8" fmla="*/ 0 60000 65536"/>
              <a:gd name="T9" fmla="*/ 0 w 820"/>
              <a:gd name="T10" fmla="*/ 0 h 819"/>
              <a:gd name="T11" fmla="*/ 820 w 820"/>
              <a:gd name="T12" fmla="*/ 819 h 819"/>
            </a:gdLst>
            <a:ahLst/>
            <a:cxnLst>
              <a:cxn ang="T6">
                <a:pos x="T0" y="T1"/>
              </a:cxn>
              <a:cxn ang="T7">
                <a:pos x="T2" y="T3"/>
              </a:cxn>
              <a:cxn ang="T8">
                <a:pos x="T4" y="T5"/>
              </a:cxn>
            </a:cxnLst>
            <a:rect l="T9" t="T10" r="T11" b="T12"/>
            <a:pathLst>
              <a:path w="820" h="819">
                <a:moveTo>
                  <a:pt x="0" y="0"/>
                </a:moveTo>
                <a:lnTo>
                  <a:pt x="0" y="819"/>
                </a:lnTo>
                <a:lnTo>
                  <a:pt x="820" y="819"/>
                </a:lnTo>
              </a:path>
            </a:pathLst>
          </a:custGeom>
          <a:noFill/>
          <a:ln w="22225" cap="flat" cmpd="sng">
            <a:solidFill>
              <a:srgbClr val="1F1049"/>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9" name="Freeform 13"/>
          <p:cNvSpPr>
            <a:spLocks/>
          </p:cNvSpPr>
          <p:nvPr/>
        </p:nvSpPr>
        <p:spPr bwMode="auto">
          <a:xfrm rot="-7001744">
            <a:off x="2794794" y="2639681"/>
            <a:ext cx="1203325" cy="1316037"/>
          </a:xfrm>
          <a:custGeom>
            <a:avLst/>
            <a:gdLst>
              <a:gd name="T0" fmla="*/ 0 w 820"/>
              <a:gd name="T1" fmla="*/ 0 h 819"/>
              <a:gd name="T2" fmla="*/ 0 w 820"/>
              <a:gd name="T3" fmla="*/ 819 h 819"/>
              <a:gd name="T4" fmla="*/ 820 w 820"/>
              <a:gd name="T5" fmla="*/ 819 h 819"/>
              <a:gd name="T6" fmla="*/ 0 60000 65536"/>
              <a:gd name="T7" fmla="*/ 0 60000 65536"/>
              <a:gd name="T8" fmla="*/ 0 60000 65536"/>
              <a:gd name="T9" fmla="*/ 0 w 820"/>
              <a:gd name="T10" fmla="*/ 0 h 819"/>
              <a:gd name="T11" fmla="*/ 820 w 820"/>
              <a:gd name="T12" fmla="*/ 819 h 819"/>
            </a:gdLst>
            <a:ahLst/>
            <a:cxnLst>
              <a:cxn ang="T6">
                <a:pos x="T0" y="T1"/>
              </a:cxn>
              <a:cxn ang="T7">
                <a:pos x="T2" y="T3"/>
              </a:cxn>
              <a:cxn ang="T8">
                <a:pos x="T4" y="T5"/>
              </a:cxn>
            </a:cxnLst>
            <a:rect l="T9" t="T10" r="T11" b="T12"/>
            <a:pathLst>
              <a:path w="820" h="819">
                <a:moveTo>
                  <a:pt x="0" y="0"/>
                </a:moveTo>
                <a:lnTo>
                  <a:pt x="0" y="819"/>
                </a:lnTo>
                <a:lnTo>
                  <a:pt x="820" y="819"/>
                </a:lnTo>
              </a:path>
            </a:pathLst>
          </a:custGeom>
          <a:noFill/>
          <a:ln w="22225" cap="flat" cmpd="sng">
            <a:solidFill>
              <a:srgbClr val="1F1049"/>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40" name="Freeform 14"/>
          <p:cNvSpPr>
            <a:spLocks/>
          </p:cNvSpPr>
          <p:nvPr/>
        </p:nvSpPr>
        <p:spPr bwMode="auto">
          <a:xfrm rot="3798256" flipH="1">
            <a:off x="3239293" y="902956"/>
            <a:ext cx="1319213" cy="1193800"/>
          </a:xfrm>
          <a:custGeom>
            <a:avLst/>
            <a:gdLst>
              <a:gd name="T0" fmla="*/ 0 w 820"/>
              <a:gd name="T1" fmla="*/ 0 h 819"/>
              <a:gd name="T2" fmla="*/ 0 w 820"/>
              <a:gd name="T3" fmla="*/ 819 h 819"/>
              <a:gd name="T4" fmla="*/ 820 w 820"/>
              <a:gd name="T5" fmla="*/ 819 h 819"/>
              <a:gd name="T6" fmla="*/ 0 60000 65536"/>
              <a:gd name="T7" fmla="*/ 0 60000 65536"/>
              <a:gd name="T8" fmla="*/ 0 60000 65536"/>
              <a:gd name="T9" fmla="*/ 0 w 820"/>
              <a:gd name="T10" fmla="*/ 0 h 819"/>
              <a:gd name="T11" fmla="*/ 820 w 820"/>
              <a:gd name="T12" fmla="*/ 819 h 819"/>
            </a:gdLst>
            <a:ahLst/>
            <a:cxnLst>
              <a:cxn ang="T6">
                <a:pos x="T0" y="T1"/>
              </a:cxn>
              <a:cxn ang="T7">
                <a:pos x="T2" y="T3"/>
              </a:cxn>
              <a:cxn ang="T8">
                <a:pos x="T4" y="T5"/>
              </a:cxn>
            </a:cxnLst>
            <a:rect l="T9" t="T10" r="T11" b="T12"/>
            <a:pathLst>
              <a:path w="820" h="819">
                <a:moveTo>
                  <a:pt x="0" y="0"/>
                </a:moveTo>
                <a:lnTo>
                  <a:pt x="0" y="819"/>
                </a:lnTo>
                <a:lnTo>
                  <a:pt x="820" y="819"/>
                </a:lnTo>
              </a:path>
            </a:pathLst>
          </a:custGeom>
          <a:noFill/>
          <a:ln w="22225" cap="flat" cmpd="sng">
            <a:solidFill>
              <a:srgbClr val="1F1049"/>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41" name="Freeform 15"/>
          <p:cNvSpPr>
            <a:spLocks/>
          </p:cNvSpPr>
          <p:nvPr/>
        </p:nvSpPr>
        <p:spPr bwMode="auto">
          <a:xfrm rot="-7001744" flipH="1" flipV="1">
            <a:off x="5096669" y="1347456"/>
            <a:ext cx="1200150" cy="1319212"/>
          </a:xfrm>
          <a:custGeom>
            <a:avLst/>
            <a:gdLst>
              <a:gd name="T0" fmla="*/ 0 w 820"/>
              <a:gd name="T1" fmla="*/ 0 h 819"/>
              <a:gd name="T2" fmla="*/ 0 w 820"/>
              <a:gd name="T3" fmla="*/ 819 h 819"/>
              <a:gd name="T4" fmla="*/ 820 w 820"/>
              <a:gd name="T5" fmla="*/ 819 h 819"/>
              <a:gd name="T6" fmla="*/ 0 60000 65536"/>
              <a:gd name="T7" fmla="*/ 0 60000 65536"/>
              <a:gd name="T8" fmla="*/ 0 60000 65536"/>
              <a:gd name="T9" fmla="*/ 0 w 820"/>
              <a:gd name="T10" fmla="*/ 0 h 819"/>
              <a:gd name="T11" fmla="*/ 820 w 820"/>
              <a:gd name="T12" fmla="*/ 819 h 819"/>
            </a:gdLst>
            <a:ahLst/>
            <a:cxnLst>
              <a:cxn ang="T6">
                <a:pos x="T0" y="T1"/>
              </a:cxn>
              <a:cxn ang="T7">
                <a:pos x="T2" y="T3"/>
              </a:cxn>
              <a:cxn ang="T8">
                <a:pos x="T4" y="T5"/>
              </a:cxn>
            </a:cxnLst>
            <a:rect l="T9" t="T10" r="T11" b="T12"/>
            <a:pathLst>
              <a:path w="820" h="819">
                <a:moveTo>
                  <a:pt x="0" y="0"/>
                </a:moveTo>
                <a:lnTo>
                  <a:pt x="0" y="819"/>
                </a:lnTo>
                <a:lnTo>
                  <a:pt x="820" y="819"/>
                </a:lnTo>
              </a:path>
            </a:pathLst>
          </a:custGeom>
          <a:noFill/>
          <a:ln w="22225" cap="flat" cmpd="sng">
            <a:solidFill>
              <a:srgbClr val="1F1049"/>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43" name="TextBox 22"/>
          <p:cNvSpPr txBox="1">
            <a:spLocks noChangeArrowheads="1"/>
          </p:cNvSpPr>
          <p:nvPr/>
        </p:nvSpPr>
        <p:spPr bwMode="auto">
          <a:xfrm>
            <a:off x="3321331" y="734929"/>
            <a:ext cx="2203927" cy="8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nchor="ctr"/>
          <a:lstStyle>
            <a:lvl1pPr defTabSz="465138">
              <a:defRPr sz="1400">
                <a:solidFill>
                  <a:schemeClr val="tx1"/>
                </a:solidFill>
                <a:latin typeface="微软雅黑" pitchFamily="34" charset="-122"/>
                <a:ea typeface="微软雅黑" pitchFamily="34" charset="-122"/>
              </a:defRPr>
            </a:lvl1pPr>
            <a:lvl2pPr marL="755650" indent="-290513" defTabSz="465138">
              <a:defRPr sz="1400">
                <a:solidFill>
                  <a:schemeClr val="tx1"/>
                </a:solidFill>
                <a:latin typeface="微软雅黑" pitchFamily="34" charset="-122"/>
                <a:ea typeface="微软雅黑" pitchFamily="34" charset="-122"/>
              </a:defRPr>
            </a:lvl2pPr>
            <a:lvl3pPr marL="1160463" indent="-230188" defTabSz="465138">
              <a:defRPr sz="1400">
                <a:solidFill>
                  <a:schemeClr val="tx1"/>
                </a:solidFill>
                <a:latin typeface="微软雅黑" pitchFamily="34" charset="-122"/>
                <a:ea typeface="微软雅黑" pitchFamily="34" charset="-122"/>
              </a:defRPr>
            </a:lvl3pPr>
            <a:lvl4pPr marL="1625600" indent="-230188" defTabSz="465138">
              <a:defRPr sz="1400">
                <a:solidFill>
                  <a:schemeClr val="tx1"/>
                </a:solidFill>
                <a:latin typeface="微软雅黑" pitchFamily="34" charset="-122"/>
                <a:ea typeface="微软雅黑" pitchFamily="34" charset="-122"/>
              </a:defRPr>
            </a:lvl4pPr>
            <a:lvl5pPr marL="2090738" indent="-231775" defTabSz="465138">
              <a:defRPr sz="1400">
                <a:solidFill>
                  <a:schemeClr val="tx1"/>
                </a:solidFill>
                <a:latin typeface="微软雅黑" pitchFamily="34" charset="-122"/>
                <a:ea typeface="微软雅黑" pitchFamily="34" charset="-122"/>
              </a:defRPr>
            </a:lvl5pPr>
            <a:lvl6pPr marL="25479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6pPr>
            <a:lvl7pPr marL="30051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7pPr>
            <a:lvl8pPr marL="34623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8pPr>
            <a:lvl9pPr marL="39195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9pPr>
          </a:lstStyle>
          <a:p>
            <a:pPr algn="just" eaLnBrk="1" fontAlgn="base" hangingPunct="1">
              <a:lnSpc>
                <a:spcPct val="130000"/>
              </a:lnSpc>
              <a:buClrTx/>
              <a:buSzTx/>
              <a:buFontTx/>
              <a:buNone/>
            </a:pPr>
            <a:r>
              <a:rPr lang="en-US" altLang="zh-CN" b="1" dirty="0">
                <a:solidFill>
                  <a:schemeClr val="tx1">
                    <a:lumMod val="75000"/>
                    <a:lumOff val="25000"/>
                  </a:schemeClr>
                </a:solidFill>
              </a:rPr>
              <a:t>Economic factors:</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GDP</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Money supply</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Interest rates</a:t>
            </a:r>
            <a:endParaRPr lang="zh-CN" altLang="en-US" b="1" dirty="0">
              <a:solidFill>
                <a:schemeClr val="tx1">
                  <a:lumMod val="75000"/>
                  <a:lumOff val="25000"/>
                </a:schemeClr>
              </a:solidFill>
            </a:endParaRPr>
          </a:p>
        </p:txBody>
      </p:sp>
      <p:sp>
        <p:nvSpPr>
          <p:cNvPr id="19" name="TextBox 22">
            <a:extLst>
              <a:ext uri="{FF2B5EF4-FFF2-40B4-BE49-F238E27FC236}">
                <a16:creationId xmlns:a16="http://schemas.microsoft.com/office/drawing/2014/main" id="{F3C9B8D7-E6D5-4A85-A38E-C81BAA0FB454}"/>
              </a:ext>
            </a:extLst>
          </p:cNvPr>
          <p:cNvSpPr txBox="1">
            <a:spLocks noChangeArrowheads="1"/>
          </p:cNvSpPr>
          <p:nvPr/>
        </p:nvSpPr>
        <p:spPr bwMode="auto">
          <a:xfrm>
            <a:off x="5394848" y="1719618"/>
            <a:ext cx="3298675" cy="8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nchor="ctr"/>
          <a:lstStyle>
            <a:lvl1pPr defTabSz="465138">
              <a:defRPr sz="1400">
                <a:solidFill>
                  <a:schemeClr val="tx1"/>
                </a:solidFill>
                <a:latin typeface="微软雅黑" pitchFamily="34" charset="-122"/>
                <a:ea typeface="微软雅黑" pitchFamily="34" charset="-122"/>
              </a:defRPr>
            </a:lvl1pPr>
            <a:lvl2pPr marL="755650" indent="-290513" defTabSz="465138">
              <a:defRPr sz="1400">
                <a:solidFill>
                  <a:schemeClr val="tx1"/>
                </a:solidFill>
                <a:latin typeface="微软雅黑" pitchFamily="34" charset="-122"/>
                <a:ea typeface="微软雅黑" pitchFamily="34" charset="-122"/>
              </a:defRPr>
            </a:lvl2pPr>
            <a:lvl3pPr marL="1160463" indent="-230188" defTabSz="465138">
              <a:defRPr sz="1400">
                <a:solidFill>
                  <a:schemeClr val="tx1"/>
                </a:solidFill>
                <a:latin typeface="微软雅黑" pitchFamily="34" charset="-122"/>
                <a:ea typeface="微软雅黑" pitchFamily="34" charset="-122"/>
              </a:defRPr>
            </a:lvl3pPr>
            <a:lvl4pPr marL="1625600" indent="-230188" defTabSz="465138">
              <a:defRPr sz="1400">
                <a:solidFill>
                  <a:schemeClr val="tx1"/>
                </a:solidFill>
                <a:latin typeface="微软雅黑" pitchFamily="34" charset="-122"/>
                <a:ea typeface="微软雅黑" pitchFamily="34" charset="-122"/>
              </a:defRPr>
            </a:lvl4pPr>
            <a:lvl5pPr marL="2090738" indent="-231775" defTabSz="465138">
              <a:defRPr sz="1400">
                <a:solidFill>
                  <a:schemeClr val="tx1"/>
                </a:solidFill>
                <a:latin typeface="微软雅黑" pitchFamily="34" charset="-122"/>
                <a:ea typeface="微软雅黑" pitchFamily="34" charset="-122"/>
              </a:defRPr>
            </a:lvl5pPr>
            <a:lvl6pPr marL="25479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6pPr>
            <a:lvl7pPr marL="30051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7pPr>
            <a:lvl8pPr marL="34623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8pPr>
            <a:lvl9pPr marL="39195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9pPr>
          </a:lstStyle>
          <a:p>
            <a:pPr algn="just" eaLnBrk="1" fontAlgn="base" hangingPunct="1">
              <a:lnSpc>
                <a:spcPct val="130000"/>
              </a:lnSpc>
              <a:buClrTx/>
              <a:buSzTx/>
              <a:buFontTx/>
              <a:buNone/>
            </a:pPr>
            <a:r>
              <a:rPr lang="en-US" altLang="zh-CN" b="1" dirty="0">
                <a:solidFill>
                  <a:schemeClr val="tx1">
                    <a:lumMod val="75000"/>
                    <a:lumOff val="25000"/>
                  </a:schemeClr>
                </a:solidFill>
              </a:rPr>
              <a:t>Location/Transportation:</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Distance to transit</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Distance to major business hub</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Distance to venues</a:t>
            </a:r>
            <a:endParaRPr lang="zh-CN" altLang="en-US" b="1" dirty="0">
              <a:solidFill>
                <a:schemeClr val="tx1">
                  <a:lumMod val="75000"/>
                  <a:lumOff val="25000"/>
                </a:schemeClr>
              </a:solidFill>
            </a:endParaRPr>
          </a:p>
        </p:txBody>
      </p:sp>
      <p:sp>
        <p:nvSpPr>
          <p:cNvPr id="20" name="TextBox 22">
            <a:extLst>
              <a:ext uri="{FF2B5EF4-FFF2-40B4-BE49-F238E27FC236}">
                <a16:creationId xmlns:a16="http://schemas.microsoft.com/office/drawing/2014/main" id="{5D735946-E6FA-47CF-96BC-373F5C34BA11}"/>
              </a:ext>
            </a:extLst>
          </p:cNvPr>
          <p:cNvSpPr txBox="1">
            <a:spLocks noChangeArrowheads="1"/>
          </p:cNvSpPr>
          <p:nvPr/>
        </p:nvSpPr>
        <p:spPr bwMode="auto">
          <a:xfrm>
            <a:off x="1165129" y="2558699"/>
            <a:ext cx="2680109" cy="8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nchor="ctr"/>
          <a:lstStyle>
            <a:lvl1pPr defTabSz="465138">
              <a:defRPr sz="1400">
                <a:solidFill>
                  <a:schemeClr val="tx1"/>
                </a:solidFill>
                <a:latin typeface="微软雅黑" pitchFamily="34" charset="-122"/>
                <a:ea typeface="微软雅黑" pitchFamily="34" charset="-122"/>
              </a:defRPr>
            </a:lvl1pPr>
            <a:lvl2pPr marL="755650" indent="-290513" defTabSz="465138">
              <a:defRPr sz="1400">
                <a:solidFill>
                  <a:schemeClr val="tx1"/>
                </a:solidFill>
                <a:latin typeface="微软雅黑" pitchFamily="34" charset="-122"/>
                <a:ea typeface="微软雅黑" pitchFamily="34" charset="-122"/>
              </a:defRPr>
            </a:lvl2pPr>
            <a:lvl3pPr marL="1160463" indent="-230188" defTabSz="465138">
              <a:defRPr sz="1400">
                <a:solidFill>
                  <a:schemeClr val="tx1"/>
                </a:solidFill>
                <a:latin typeface="微软雅黑" pitchFamily="34" charset="-122"/>
                <a:ea typeface="微软雅黑" pitchFamily="34" charset="-122"/>
              </a:defRPr>
            </a:lvl3pPr>
            <a:lvl4pPr marL="1625600" indent="-230188" defTabSz="465138">
              <a:defRPr sz="1400">
                <a:solidFill>
                  <a:schemeClr val="tx1"/>
                </a:solidFill>
                <a:latin typeface="微软雅黑" pitchFamily="34" charset="-122"/>
                <a:ea typeface="微软雅黑" pitchFamily="34" charset="-122"/>
              </a:defRPr>
            </a:lvl4pPr>
            <a:lvl5pPr marL="2090738" indent="-231775" defTabSz="465138">
              <a:defRPr sz="1400">
                <a:solidFill>
                  <a:schemeClr val="tx1"/>
                </a:solidFill>
                <a:latin typeface="微软雅黑" pitchFamily="34" charset="-122"/>
                <a:ea typeface="微软雅黑" pitchFamily="34" charset="-122"/>
              </a:defRPr>
            </a:lvl5pPr>
            <a:lvl6pPr marL="25479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6pPr>
            <a:lvl7pPr marL="30051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7pPr>
            <a:lvl8pPr marL="34623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8pPr>
            <a:lvl9pPr marL="39195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9pPr>
          </a:lstStyle>
          <a:p>
            <a:pPr algn="just" eaLnBrk="1" fontAlgn="base" hangingPunct="1">
              <a:lnSpc>
                <a:spcPct val="130000"/>
              </a:lnSpc>
              <a:buClrTx/>
              <a:buSzTx/>
              <a:buFontTx/>
              <a:buNone/>
            </a:pPr>
            <a:r>
              <a:rPr lang="en-US" altLang="zh-CN" b="1" dirty="0">
                <a:solidFill>
                  <a:schemeClr val="tx1">
                    <a:lumMod val="75000"/>
                    <a:lumOff val="25000"/>
                  </a:schemeClr>
                </a:solidFill>
              </a:rPr>
              <a:t>Social/ Population factors:</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Population migration</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Household income</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Demographics</a:t>
            </a:r>
            <a:endParaRPr lang="zh-CN" altLang="en-US" b="1" dirty="0">
              <a:solidFill>
                <a:schemeClr val="tx1">
                  <a:lumMod val="75000"/>
                  <a:lumOff val="25000"/>
                </a:schemeClr>
              </a:solidFill>
            </a:endParaRPr>
          </a:p>
        </p:txBody>
      </p:sp>
      <p:sp>
        <p:nvSpPr>
          <p:cNvPr id="21" name="TextBox 22">
            <a:extLst>
              <a:ext uri="{FF2B5EF4-FFF2-40B4-BE49-F238E27FC236}">
                <a16:creationId xmlns:a16="http://schemas.microsoft.com/office/drawing/2014/main" id="{BE336B54-787D-44F2-8A23-2DE1B051D26D}"/>
              </a:ext>
            </a:extLst>
          </p:cNvPr>
          <p:cNvSpPr txBox="1">
            <a:spLocks noChangeArrowheads="1"/>
          </p:cNvSpPr>
          <p:nvPr/>
        </p:nvSpPr>
        <p:spPr bwMode="auto">
          <a:xfrm>
            <a:off x="3832296" y="3965624"/>
            <a:ext cx="2957484" cy="8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nchor="ctr"/>
          <a:lstStyle>
            <a:lvl1pPr defTabSz="465138">
              <a:defRPr sz="1400">
                <a:solidFill>
                  <a:schemeClr val="tx1"/>
                </a:solidFill>
                <a:latin typeface="微软雅黑" pitchFamily="34" charset="-122"/>
                <a:ea typeface="微软雅黑" pitchFamily="34" charset="-122"/>
              </a:defRPr>
            </a:lvl1pPr>
            <a:lvl2pPr marL="755650" indent="-290513" defTabSz="465138">
              <a:defRPr sz="1400">
                <a:solidFill>
                  <a:schemeClr val="tx1"/>
                </a:solidFill>
                <a:latin typeface="微软雅黑" pitchFamily="34" charset="-122"/>
                <a:ea typeface="微软雅黑" pitchFamily="34" charset="-122"/>
              </a:defRPr>
            </a:lvl2pPr>
            <a:lvl3pPr marL="1160463" indent="-230188" defTabSz="465138">
              <a:defRPr sz="1400">
                <a:solidFill>
                  <a:schemeClr val="tx1"/>
                </a:solidFill>
                <a:latin typeface="微软雅黑" pitchFamily="34" charset="-122"/>
                <a:ea typeface="微软雅黑" pitchFamily="34" charset="-122"/>
              </a:defRPr>
            </a:lvl3pPr>
            <a:lvl4pPr marL="1625600" indent="-230188" defTabSz="465138">
              <a:defRPr sz="1400">
                <a:solidFill>
                  <a:schemeClr val="tx1"/>
                </a:solidFill>
                <a:latin typeface="微软雅黑" pitchFamily="34" charset="-122"/>
                <a:ea typeface="微软雅黑" pitchFamily="34" charset="-122"/>
              </a:defRPr>
            </a:lvl4pPr>
            <a:lvl5pPr marL="2090738" indent="-231775" defTabSz="465138">
              <a:defRPr sz="1400">
                <a:solidFill>
                  <a:schemeClr val="tx1"/>
                </a:solidFill>
                <a:latin typeface="微软雅黑" pitchFamily="34" charset="-122"/>
                <a:ea typeface="微软雅黑" pitchFamily="34" charset="-122"/>
              </a:defRPr>
            </a:lvl5pPr>
            <a:lvl6pPr marL="25479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6pPr>
            <a:lvl7pPr marL="30051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7pPr>
            <a:lvl8pPr marL="34623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8pPr>
            <a:lvl9pPr marL="3919538" indent="-231775" algn="ctr" defTabSz="465138" eaLnBrk="0" fontAlgn="ctr" hangingPunct="0">
              <a:spcBef>
                <a:spcPct val="0"/>
              </a:spcBef>
              <a:spcAft>
                <a:spcPct val="0"/>
              </a:spcAft>
              <a:buClr>
                <a:srgbClr val="FF0000"/>
              </a:buClr>
              <a:buSzPct val="70000"/>
              <a:buFont typeface="Arial" pitchFamily="34" charset="0"/>
              <a:defRPr sz="1400">
                <a:solidFill>
                  <a:schemeClr val="tx1"/>
                </a:solidFill>
                <a:latin typeface="微软雅黑" pitchFamily="34" charset="-122"/>
                <a:ea typeface="微软雅黑" pitchFamily="34" charset="-122"/>
              </a:defRPr>
            </a:lvl9pPr>
          </a:lstStyle>
          <a:p>
            <a:pPr algn="just" eaLnBrk="1" fontAlgn="base" hangingPunct="1">
              <a:lnSpc>
                <a:spcPct val="130000"/>
              </a:lnSpc>
              <a:buClrTx/>
              <a:buSzTx/>
              <a:buFontTx/>
              <a:buNone/>
            </a:pPr>
            <a:r>
              <a:rPr lang="en-US" altLang="zh-CN" b="1" dirty="0">
                <a:solidFill>
                  <a:schemeClr val="tx1">
                    <a:lumMod val="75000"/>
                    <a:lumOff val="25000"/>
                  </a:schemeClr>
                </a:solidFill>
              </a:rPr>
              <a:t>Urban developments:</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City venues</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Tourist attractions</a:t>
            </a:r>
          </a:p>
          <a:p>
            <a:pPr marL="285750" indent="-285750" algn="just" eaLnBrk="1" fontAlgn="base" hangingPunct="1">
              <a:lnSpc>
                <a:spcPct val="130000"/>
              </a:lnSpc>
              <a:buClrTx/>
              <a:buSzTx/>
              <a:buFont typeface="Arial" panose="020B0604020202020204" pitchFamily="34" charset="0"/>
              <a:buChar char="•"/>
            </a:pPr>
            <a:r>
              <a:rPr lang="en-US" altLang="zh-CN" b="1" dirty="0">
                <a:solidFill>
                  <a:schemeClr val="tx1">
                    <a:lumMod val="75000"/>
                    <a:lumOff val="25000"/>
                  </a:schemeClr>
                </a:solidFill>
              </a:rPr>
              <a:t>Iconic/ symbolic locations</a:t>
            </a:r>
            <a:endParaRPr lang="zh-CN" altLang="en-US" b="1" dirty="0">
              <a:solidFill>
                <a:schemeClr val="tx1">
                  <a:lumMod val="75000"/>
                  <a:lumOff val="25000"/>
                </a:schemeClr>
              </a:solidFill>
            </a:endParaRPr>
          </a:p>
        </p:txBody>
      </p:sp>
    </p:spTree>
    <p:extLst>
      <p:ext uri="{BB962C8B-B14F-4D97-AF65-F5344CB8AC3E}">
        <p14:creationId xmlns:p14="http://schemas.microsoft.com/office/powerpoint/2010/main" val="108490911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childTnLst>
                          </p:cTn>
                        </p:par>
                        <p:par>
                          <p:cTn id="32" fill="hold">
                            <p:stCondLst>
                              <p:cond delay="1500"/>
                            </p:stCondLst>
                            <p:childTnLst>
                              <p:par>
                                <p:cTn id="33" presetID="22" presetClass="entr" presetSubtype="2"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right)">
                                      <p:cBhvr>
                                        <p:cTn id="35" dur="500"/>
                                        <p:tgtEl>
                                          <p:spTgt spid="38"/>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par>
                                <p:cTn id="40" presetID="35"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2000"/>
                                        <p:tgtEl>
                                          <p:spTgt spid="33"/>
                                        </p:tgtEl>
                                      </p:cBhvr>
                                    </p:animEffect>
                                    <p:anim calcmode="lin" valueType="num">
                                      <p:cBhvr>
                                        <p:cTn id="43" dur="2000" fill="hold"/>
                                        <p:tgtEl>
                                          <p:spTgt spid="33"/>
                                        </p:tgtEl>
                                        <p:attrNameLst>
                                          <p:attrName>style.rotation</p:attrName>
                                        </p:attrNameLst>
                                      </p:cBhvr>
                                      <p:tavLst>
                                        <p:tav tm="0">
                                          <p:val>
                                            <p:fltVal val="720"/>
                                          </p:val>
                                        </p:tav>
                                        <p:tav tm="100000">
                                          <p:val>
                                            <p:fltVal val="0"/>
                                          </p:val>
                                        </p:tav>
                                      </p:tavLst>
                                    </p:anim>
                                    <p:anim calcmode="lin" valueType="num">
                                      <p:cBhvr>
                                        <p:cTn id="44" dur="2000" fill="hold"/>
                                        <p:tgtEl>
                                          <p:spTgt spid="33"/>
                                        </p:tgtEl>
                                        <p:attrNameLst>
                                          <p:attrName>ppt_h</p:attrName>
                                        </p:attrNameLst>
                                      </p:cBhvr>
                                      <p:tavLst>
                                        <p:tav tm="0">
                                          <p:val>
                                            <p:fltVal val="0"/>
                                          </p:val>
                                        </p:tav>
                                        <p:tav tm="100000">
                                          <p:val>
                                            <p:strVal val="#ppt_h"/>
                                          </p:val>
                                        </p:tav>
                                      </p:tavLst>
                                    </p:anim>
                                    <p:anim calcmode="lin" valueType="num">
                                      <p:cBhvr>
                                        <p:cTn id="45" dur="2000" fill="hold"/>
                                        <p:tgtEl>
                                          <p:spTgt spid="33"/>
                                        </p:tgtEl>
                                        <p:attrNameLst>
                                          <p:attrName>ppt_w</p:attrName>
                                        </p:attrNameLst>
                                      </p:cBhvr>
                                      <p:tavLst>
                                        <p:tav tm="0">
                                          <p:val>
                                            <p:fltVal val="0"/>
                                          </p:val>
                                        </p:tav>
                                        <p:tav tm="100000">
                                          <p:val>
                                            <p:strVal val="#ppt_w"/>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1000"/>
                                        <p:tgtEl>
                                          <p:spTgt spid="43"/>
                                        </p:tgtEl>
                                      </p:cBhvr>
                                    </p:animEffect>
                                    <p:anim calcmode="lin" valueType="num">
                                      <p:cBhvr>
                                        <p:cTn id="65" dur="1000" fill="hold"/>
                                        <p:tgtEl>
                                          <p:spTgt spid="43"/>
                                        </p:tgtEl>
                                        <p:attrNameLst>
                                          <p:attrName>ppt_x</p:attrName>
                                        </p:attrNameLst>
                                      </p:cBhvr>
                                      <p:tavLst>
                                        <p:tav tm="0">
                                          <p:val>
                                            <p:strVal val="#ppt_x"/>
                                          </p:val>
                                        </p:tav>
                                        <p:tav tm="100000">
                                          <p:val>
                                            <p:strVal val="#ppt_x"/>
                                          </p:val>
                                        </p:tav>
                                      </p:tavLst>
                                    </p:anim>
                                    <p:anim calcmode="lin" valueType="num">
                                      <p:cBhvr>
                                        <p:cTn id="66" dur="1000" fill="hold"/>
                                        <p:tgtEl>
                                          <p:spTgt spid="4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P spid="33" grpId="0" animBg="1"/>
      <p:bldP spid="34" grpId="0" animBg="1"/>
      <p:bldP spid="35" grpId="0" animBg="1"/>
      <p:bldP spid="36" grpId="0" animBg="1"/>
      <p:bldP spid="37" grpId="0" animBg="1"/>
      <p:bldP spid="38" grpId="0" animBg="1"/>
      <p:bldP spid="39" grpId="0" animBg="1"/>
      <p:bldP spid="40" grpId="0" animBg="1"/>
      <p:bldP spid="41" grpId="0" animBg="1"/>
      <p:bldP spid="43"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ur guide to Tokyo (and beyond) - Don't Believe in Jet Lag">
            <a:extLst>
              <a:ext uri="{FF2B5EF4-FFF2-40B4-BE49-F238E27FC236}">
                <a16:creationId xmlns:a16="http://schemas.microsoft.com/office/drawing/2014/main" id="{3DB62BB7-C968-41E3-AB0B-216B67AE5E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401" r="12478"/>
          <a:stretch/>
        </p:blipFill>
        <p:spPr bwMode="auto">
          <a:xfrm>
            <a:off x="5768579" y="-7604"/>
            <a:ext cx="3375421" cy="51511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dirty="0">
                <a:solidFill>
                  <a:srgbClr val="1F1049"/>
                </a:solidFill>
                <a:latin typeface="Ebrima" pitchFamily="2" charset="0"/>
                <a:sym typeface="Ebrima" pitchFamily="2" charset="0"/>
              </a:rPr>
              <a:t>Tokyo</a:t>
            </a:r>
            <a:endParaRPr lang="zh-CN" altLang="en-US" sz="2100" dirty="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solidFill>
                  <a:srgbClr val="1F1049"/>
                </a:solidFill>
              </a:rPr>
              <a:t>Data description</a:t>
            </a:r>
            <a:endParaRPr lang="zh-CN" altLang="en-US" sz="1600" dirty="0">
              <a:solidFill>
                <a:srgbClr val="1F1049"/>
              </a:solidFill>
            </a:endParaRPr>
          </a:p>
        </p:txBody>
      </p:sp>
      <p:sp>
        <p:nvSpPr>
          <p:cNvPr id="2" name="文本框 1">
            <a:extLst>
              <a:ext uri="{FF2B5EF4-FFF2-40B4-BE49-F238E27FC236}">
                <a16:creationId xmlns:a16="http://schemas.microsoft.com/office/drawing/2014/main" id="{D45C9373-4873-4B43-BCAC-8B544B21A0FE}"/>
              </a:ext>
            </a:extLst>
          </p:cNvPr>
          <p:cNvSpPr txBox="1"/>
          <p:nvPr/>
        </p:nvSpPr>
        <p:spPr>
          <a:xfrm>
            <a:off x="517712" y="1149724"/>
            <a:ext cx="5022476" cy="2970044"/>
          </a:xfrm>
          <a:prstGeom prst="rect">
            <a:avLst/>
          </a:prstGeom>
          <a:solidFill>
            <a:srgbClr val="E7E6E6">
              <a:alpha val="60000"/>
            </a:srgbClr>
          </a:solidFill>
        </p:spPr>
        <p:txBody>
          <a:bodyPr wrap="square" rtlCol="0">
            <a:spAutoFit/>
          </a:bodyPr>
          <a:lstStyle/>
          <a:p>
            <a:pPr marL="342900" indent="-342900">
              <a:buFont typeface="+mj-lt"/>
              <a:buAutoNum type="arabicPeriod"/>
            </a:pPr>
            <a:r>
              <a:rPr lang="en-US" altLang="zh-CN" sz="1600" b="1" dirty="0"/>
              <a:t>Housing price of Tokyo by district </a:t>
            </a:r>
            <a:r>
              <a:rPr lang="en-US" altLang="zh-CN" sz="1600" dirty="0"/>
              <a:t>: Obtained comprehensive list of Tokyo housing price index by district from local real estate agency platform (</a:t>
            </a:r>
            <a:r>
              <a:rPr lang="en-US" altLang="zh-CN" sz="1600" dirty="0" err="1"/>
              <a:t>Utinokati</a:t>
            </a:r>
            <a:r>
              <a:rPr lang="en-US" altLang="zh-CN" sz="1600" dirty="0"/>
              <a:t>).</a:t>
            </a:r>
          </a:p>
          <a:p>
            <a:pPr marL="342900" indent="-342900">
              <a:buFont typeface="+mj-lt"/>
              <a:buAutoNum type="arabicPeriod"/>
            </a:pPr>
            <a:endParaRPr lang="en-US" altLang="zh-CN" sz="1600" dirty="0"/>
          </a:p>
          <a:p>
            <a:pPr marL="342900" indent="-342900">
              <a:buFont typeface="+mj-lt"/>
              <a:buAutoNum type="arabicPeriod"/>
            </a:pPr>
            <a:r>
              <a:rPr lang="en-US" altLang="zh-CN" sz="1600" b="1" dirty="0"/>
              <a:t>Common venues</a:t>
            </a:r>
            <a:r>
              <a:rPr lang="en-US" altLang="zh-CN" sz="1600" dirty="0"/>
              <a:t>: Obtained most common venues of district area using Foursquare API.</a:t>
            </a:r>
          </a:p>
          <a:p>
            <a:pPr marL="342900" indent="-342900">
              <a:buFont typeface="+mj-lt"/>
              <a:buAutoNum type="arabicPeriod"/>
            </a:pPr>
            <a:endParaRPr lang="en-US" altLang="zh-CN" sz="1600" dirty="0"/>
          </a:p>
          <a:p>
            <a:pPr marL="342900" indent="-342900">
              <a:buFont typeface="+mj-lt"/>
              <a:buAutoNum type="arabicPeriod"/>
            </a:pPr>
            <a:r>
              <a:rPr lang="en-US" altLang="zh-CN" sz="1600" b="1" dirty="0"/>
              <a:t>Population migration</a:t>
            </a:r>
            <a:r>
              <a:rPr lang="en-US" altLang="zh-CN" sz="1600" dirty="0"/>
              <a:t>: Obtained population migration from 1990-2020 from Tokyo metropolitan site.</a:t>
            </a:r>
          </a:p>
          <a:p>
            <a:pPr marL="342900" indent="-342900">
              <a:buFont typeface="+mj-lt"/>
              <a:buAutoNum type="arabicPeriod"/>
            </a:pPr>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1598457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ur guide to Tokyo (and beyond) - Don't Believe in Jet Lag">
            <a:extLst>
              <a:ext uri="{FF2B5EF4-FFF2-40B4-BE49-F238E27FC236}">
                <a16:creationId xmlns:a16="http://schemas.microsoft.com/office/drawing/2014/main" id="{3DB62BB7-C968-41E3-AB0B-216B67AE5E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401" r="12478"/>
          <a:stretch/>
        </p:blipFill>
        <p:spPr bwMode="auto">
          <a:xfrm>
            <a:off x="5768579" y="-7604"/>
            <a:ext cx="3375421" cy="51511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dirty="0">
                <a:solidFill>
                  <a:srgbClr val="1F1049"/>
                </a:solidFill>
                <a:latin typeface="Ebrima" pitchFamily="2" charset="0"/>
                <a:sym typeface="Ebrima" pitchFamily="2" charset="0"/>
              </a:rPr>
              <a:t>Tokyo</a:t>
            </a:r>
            <a:endParaRPr lang="zh-CN" altLang="en-US" sz="2100" dirty="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solidFill>
                  <a:srgbClr val="1F1049"/>
                </a:solidFill>
              </a:rPr>
              <a:t>Methodology</a:t>
            </a:r>
            <a:endParaRPr lang="zh-CN" altLang="en-US" sz="1600" dirty="0">
              <a:solidFill>
                <a:srgbClr val="1F1049"/>
              </a:solidFill>
            </a:endParaRPr>
          </a:p>
        </p:txBody>
      </p:sp>
      <p:sp>
        <p:nvSpPr>
          <p:cNvPr id="2" name="文本框 1">
            <a:extLst>
              <a:ext uri="{FF2B5EF4-FFF2-40B4-BE49-F238E27FC236}">
                <a16:creationId xmlns:a16="http://schemas.microsoft.com/office/drawing/2014/main" id="{D45C9373-4873-4B43-BCAC-8B544B21A0FE}"/>
              </a:ext>
            </a:extLst>
          </p:cNvPr>
          <p:cNvSpPr txBox="1"/>
          <p:nvPr/>
        </p:nvSpPr>
        <p:spPr>
          <a:xfrm>
            <a:off x="517712" y="1149724"/>
            <a:ext cx="5022476" cy="2970044"/>
          </a:xfrm>
          <a:prstGeom prst="rect">
            <a:avLst/>
          </a:prstGeom>
          <a:solidFill>
            <a:srgbClr val="E7E6E6">
              <a:alpha val="60000"/>
            </a:srgbClr>
          </a:solidFill>
        </p:spPr>
        <p:txBody>
          <a:bodyPr wrap="square" rtlCol="0">
            <a:spAutoFit/>
          </a:bodyPr>
          <a:lstStyle/>
          <a:p>
            <a:pPr marL="342900" indent="-342900">
              <a:buFont typeface="+mj-lt"/>
              <a:buAutoNum type="arabicPeriod"/>
            </a:pPr>
            <a:r>
              <a:rPr lang="en-US" altLang="zh-CN" sz="1600" b="1" dirty="0"/>
              <a:t>Database</a:t>
            </a:r>
            <a:r>
              <a:rPr lang="en-US" altLang="zh-CN" sz="1600" dirty="0"/>
              <a:t>: Used </a:t>
            </a:r>
            <a:r>
              <a:rPr lang="en-US" altLang="zh-CN" sz="1600" dirty="0" err="1"/>
              <a:t>Github</a:t>
            </a:r>
            <a:r>
              <a:rPr lang="en-US" altLang="zh-CN" sz="1600" dirty="0"/>
              <a:t> repository in my study, which has the main components (District, Average house price, population)</a:t>
            </a:r>
          </a:p>
          <a:p>
            <a:pPr marL="342900" indent="-342900">
              <a:buFont typeface="+mj-lt"/>
              <a:buAutoNum type="arabicPeriod"/>
            </a:pPr>
            <a:endParaRPr lang="en-US" altLang="zh-CN" sz="1600" dirty="0"/>
          </a:p>
          <a:p>
            <a:pPr marL="342900" indent="-342900">
              <a:buFont typeface="+mj-lt"/>
              <a:buAutoNum type="arabicPeriod"/>
            </a:pPr>
            <a:r>
              <a:rPr lang="en-US" altLang="zh-CN" sz="1600" b="1" dirty="0"/>
              <a:t>Visualize geography</a:t>
            </a:r>
            <a:r>
              <a:rPr lang="en-US" altLang="zh-CN" sz="1600" dirty="0"/>
              <a:t>: Used python folium library to create choropleth map of geographic location and housing price.</a:t>
            </a:r>
          </a:p>
          <a:p>
            <a:pPr marL="342900" indent="-342900">
              <a:buFont typeface="+mj-lt"/>
              <a:buAutoNum type="arabicPeriod"/>
            </a:pPr>
            <a:endParaRPr lang="en-US" altLang="zh-CN" sz="1600" dirty="0"/>
          </a:p>
          <a:p>
            <a:pPr marL="342900" indent="-342900">
              <a:buFont typeface="+mj-lt"/>
              <a:buAutoNum type="arabicPeriod"/>
            </a:pPr>
            <a:r>
              <a:rPr lang="en-US" altLang="zh-CN" sz="1600" b="1" dirty="0"/>
              <a:t>Population migration</a:t>
            </a:r>
            <a:r>
              <a:rPr lang="en-US" altLang="zh-CN" sz="1600" dirty="0"/>
              <a:t>: Obtained population migration from 1990-2020 from Tokyo metropolitan site.</a:t>
            </a:r>
          </a:p>
          <a:p>
            <a:pPr marL="342900" indent="-342900">
              <a:buFont typeface="+mj-lt"/>
              <a:buAutoNum type="arabicPeriod"/>
            </a:pPr>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2858459726"/>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a:solidFill>
                  <a:srgbClr val="1F1049"/>
                </a:solidFill>
                <a:latin typeface="Ebrima" pitchFamily="2" charset="0"/>
                <a:sym typeface="Ebrima" pitchFamily="2" charset="0"/>
              </a:rPr>
              <a:t>LOGO</a:t>
            </a:r>
            <a:endParaRPr lang="zh-CN" altLang="en-US" sz="210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1F1049"/>
                </a:solidFill>
              </a:rPr>
              <a:t>单击添加标题</a:t>
            </a:r>
          </a:p>
        </p:txBody>
      </p:sp>
      <p:sp>
        <p:nvSpPr>
          <p:cNvPr id="6" name="矩形 5"/>
          <p:cNvSpPr/>
          <p:nvPr/>
        </p:nvSpPr>
        <p:spPr>
          <a:xfrm>
            <a:off x="492499" y="2491065"/>
            <a:ext cx="1885949" cy="1724585"/>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p:txBody>
      </p:sp>
      <p:sp>
        <p:nvSpPr>
          <p:cNvPr id="7" name="矩形 6"/>
          <p:cNvSpPr/>
          <p:nvPr/>
        </p:nvSpPr>
        <p:spPr>
          <a:xfrm>
            <a:off x="2583517" y="2491065"/>
            <a:ext cx="1885949" cy="1724585"/>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p:txBody>
      </p:sp>
      <p:sp>
        <p:nvSpPr>
          <p:cNvPr id="8" name="矩形 7"/>
          <p:cNvSpPr/>
          <p:nvPr/>
        </p:nvSpPr>
        <p:spPr>
          <a:xfrm>
            <a:off x="4674535" y="2491065"/>
            <a:ext cx="1885949" cy="1724585"/>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p:txBody>
      </p:sp>
      <p:sp>
        <p:nvSpPr>
          <p:cNvPr id="9" name="矩形 8"/>
          <p:cNvSpPr/>
          <p:nvPr/>
        </p:nvSpPr>
        <p:spPr>
          <a:xfrm>
            <a:off x="492499" y="1924749"/>
            <a:ext cx="1885949" cy="394867"/>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p:txBody>
      </p:sp>
      <p:sp>
        <p:nvSpPr>
          <p:cNvPr id="10" name="矩形 9"/>
          <p:cNvSpPr/>
          <p:nvPr/>
        </p:nvSpPr>
        <p:spPr>
          <a:xfrm>
            <a:off x="2583517" y="1924749"/>
            <a:ext cx="1885949" cy="394867"/>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p:txBody>
      </p:sp>
      <p:sp>
        <p:nvSpPr>
          <p:cNvPr id="11" name="矩形 10"/>
          <p:cNvSpPr/>
          <p:nvPr/>
        </p:nvSpPr>
        <p:spPr>
          <a:xfrm>
            <a:off x="4674535" y="1924749"/>
            <a:ext cx="1885949" cy="394867"/>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p:txBody>
      </p:sp>
      <p:sp>
        <p:nvSpPr>
          <p:cNvPr id="12" name="矩形 11"/>
          <p:cNvSpPr/>
          <p:nvPr/>
        </p:nvSpPr>
        <p:spPr>
          <a:xfrm>
            <a:off x="6765553" y="2491065"/>
            <a:ext cx="1885949" cy="1724585"/>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a:p>
            <a:pPr algn="ctr"/>
            <a:r>
              <a:rPr kumimoji="1" lang="zh-CN" altLang="en-US" sz="1013" dirty="0">
                <a:latin typeface="Yuanti SC" charset="-122"/>
                <a:ea typeface="Yuanti SC" charset="-122"/>
                <a:cs typeface="Yuanti SC" charset="-122"/>
              </a:rPr>
              <a:t>请在此输入您的内容</a:t>
            </a:r>
          </a:p>
        </p:txBody>
      </p:sp>
      <p:sp>
        <p:nvSpPr>
          <p:cNvPr id="13" name="矩形 12"/>
          <p:cNvSpPr/>
          <p:nvPr/>
        </p:nvSpPr>
        <p:spPr>
          <a:xfrm>
            <a:off x="6765553" y="1924749"/>
            <a:ext cx="1885949" cy="394867"/>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13" dirty="0">
                <a:latin typeface="Yuanti SC" charset="-122"/>
                <a:ea typeface="Yuanti SC" charset="-122"/>
                <a:cs typeface="Yuanti SC" charset="-122"/>
              </a:rPr>
              <a:t>请在此输入您的内容</a:t>
            </a:r>
          </a:p>
        </p:txBody>
      </p:sp>
      <p:sp>
        <p:nvSpPr>
          <p:cNvPr id="14" name="矩形 13"/>
          <p:cNvSpPr/>
          <p:nvPr/>
        </p:nvSpPr>
        <p:spPr>
          <a:xfrm>
            <a:off x="2929779" y="1331259"/>
            <a:ext cx="727823" cy="149738"/>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5" name="矩形 14"/>
          <p:cNvSpPr/>
          <p:nvPr/>
        </p:nvSpPr>
        <p:spPr>
          <a:xfrm>
            <a:off x="3781986" y="1331258"/>
            <a:ext cx="727823" cy="149738"/>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6" name="矩形 15"/>
          <p:cNvSpPr/>
          <p:nvPr/>
        </p:nvSpPr>
        <p:spPr>
          <a:xfrm>
            <a:off x="4634193" y="1331257"/>
            <a:ext cx="727823" cy="149738"/>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7" name="矩形 16"/>
          <p:cNvSpPr/>
          <p:nvPr/>
        </p:nvSpPr>
        <p:spPr>
          <a:xfrm>
            <a:off x="5486400" y="1331257"/>
            <a:ext cx="727823" cy="149738"/>
          </a:xfrm>
          <a:prstGeom prst="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8" name="文本框 17"/>
          <p:cNvSpPr txBox="1"/>
          <p:nvPr/>
        </p:nvSpPr>
        <p:spPr>
          <a:xfrm>
            <a:off x="2929779" y="929082"/>
            <a:ext cx="3284444" cy="323165"/>
          </a:xfrm>
          <a:prstGeom prst="rect">
            <a:avLst/>
          </a:prstGeom>
          <a:noFill/>
        </p:spPr>
        <p:txBody>
          <a:bodyPr wrap="square" rtlCol="0">
            <a:spAutoFit/>
          </a:bodyPr>
          <a:lstStyle/>
          <a:p>
            <a:pPr algn="ctr"/>
            <a:r>
              <a:rPr kumimoji="1" lang="zh-CN" altLang="en-US" sz="1500" dirty="0">
                <a:solidFill>
                  <a:schemeClr val="bg2">
                    <a:lumMod val="50000"/>
                  </a:schemeClr>
                </a:solidFill>
                <a:latin typeface="Yuanti SC" charset="-122"/>
                <a:ea typeface="Yuanti SC" charset="-122"/>
                <a:cs typeface="Yuanti SC" charset="-122"/>
              </a:rPr>
              <a:t>请在此输入您的内容</a:t>
            </a:r>
          </a:p>
        </p:txBody>
      </p:sp>
    </p:spTree>
    <p:extLst>
      <p:ext uri="{BB962C8B-B14F-4D97-AF65-F5344CB8AC3E}">
        <p14:creationId xmlns:p14="http://schemas.microsoft.com/office/powerpoint/2010/main" val="231431160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up)">
                                      <p:cBhvr>
                                        <p:cTn id="50" dur="500"/>
                                        <p:tgtEl>
                                          <p:spTgt spid="13"/>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up)">
                                      <p:cBhvr>
                                        <p:cTn id="54" dur="500"/>
                                        <p:tgtEl>
                                          <p:spTgt spid="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up)">
                                      <p:cBhvr>
                                        <p:cTn id="58" dur="500"/>
                                        <p:tgtEl>
                                          <p:spTgt spid="7"/>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up)">
                                      <p:cBhvr>
                                        <p:cTn id="62" dur="500"/>
                                        <p:tgtEl>
                                          <p:spTgt spid="8"/>
                                        </p:tgtEl>
                                      </p:cBhvr>
                                    </p:animEffect>
                                  </p:childTnLst>
                                </p:cTn>
                              </p:par>
                            </p:childTnLst>
                          </p:cTn>
                        </p:par>
                        <p:par>
                          <p:cTn id="63" fill="hold">
                            <p:stCondLst>
                              <p:cond delay="2000"/>
                            </p:stCondLst>
                            <p:childTnLst>
                              <p:par>
                                <p:cTn id="64" presetID="22" presetClass="entr" presetSubtype="1"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up)">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a:solidFill>
                  <a:srgbClr val="1F1049"/>
                </a:solidFill>
                <a:latin typeface="Ebrima" pitchFamily="2" charset="0"/>
                <a:sym typeface="Ebrima" pitchFamily="2" charset="0"/>
              </a:rPr>
              <a:t>LOGO</a:t>
            </a:r>
            <a:endParaRPr lang="zh-CN" altLang="en-US" sz="210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1F1049"/>
                </a:solidFill>
              </a:rPr>
              <a:t>单击添加标题</a:t>
            </a:r>
          </a:p>
        </p:txBody>
      </p:sp>
      <p:sp>
        <p:nvSpPr>
          <p:cNvPr id="22" name="左大括号 21"/>
          <p:cNvSpPr/>
          <p:nvPr/>
        </p:nvSpPr>
        <p:spPr>
          <a:xfrm rot="16200000">
            <a:off x="4564243" y="-528501"/>
            <a:ext cx="180000" cy="7244600"/>
          </a:xfrm>
          <a:prstGeom prst="leftBrace">
            <a:avLst>
              <a:gd name="adj1" fmla="val 25264"/>
              <a:gd name="adj2"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1137516" y="1635646"/>
            <a:ext cx="1512168" cy="864096"/>
          </a:xfrm>
          <a:prstGeom prst="round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p>
        </p:txBody>
      </p:sp>
      <p:sp>
        <p:nvSpPr>
          <p:cNvPr id="24" name="圆角矩形 23"/>
          <p:cNvSpPr/>
          <p:nvPr/>
        </p:nvSpPr>
        <p:spPr>
          <a:xfrm>
            <a:off x="2985721" y="1635646"/>
            <a:ext cx="1512168" cy="864096"/>
          </a:xfrm>
          <a:prstGeom prst="round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p>
        </p:txBody>
      </p:sp>
      <p:sp>
        <p:nvSpPr>
          <p:cNvPr id="25" name="圆角矩形 24"/>
          <p:cNvSpPr/>
          <p:nvPr/>
        </p:nvSpPr>
        <p:spPr>
          <a:xfrm>
            <a:off x="4833926" y="1635646"/>
            <a:ext cx="1512168" cy="864096"/>
          </a:xfrm>
          <a:prstGeom prst="round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p>
        </p:txBody>
      </p:sp>
      <p:sp>
        <p:nvSpPr>
          <p:cNvPr id="26" name="圆角矩形 25"/>
          <p:cNvSpPr/>
          <p:nvPr/>
        </p:nvSpPr>
        <p:spPr>
          <a:xfrm>
            <a:off x="6682132" y="1635646"/>
            <a:ext cx="1512168" cy="864096"/>
          </a:xfrm>
          <a:prstGeom prst="roundRect">
            <a:avLst/>
          </a:prstGeom>
          <a:solidFill>
            <a:srgbClr val="1F1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p>
        </p:txBody>
      </p:sp>
      <p:sp>
        <p:nvSpPr>
          <p:cNvPr id="31" name="文本框 17"/>
          <p:cNvSpPr txBox="1"/>
          <p:nvPr/>
        </p:nvSpPr>
        <p:spPr bwMode="auto">
          <a:xfrm>
            <a:off x="1102522" y="3363838"/>
            <a:ext cx="7103443" cy="992579"/>
          </a:xfrm>
          <a:prstGeom prst="rect">
            <a:avLst/>
          </a:prstGeom>
          <a:noFill/>
        </p:spPr>
        <p:txBody>
          <a:bodyPr wrap="square" lIns="68580" tIns="34290" rIns="68580" bIns="34290">
            <a:spAutoFit/>
          </a:bodyPr>
          <a:lstStyle/>
          <a:p>
            <a:pPr lvl="0" algn="ctr">
              <a:lnSpc>
                <a:spcPct val="150000"/>
              </a:lnSpc>
              <a:spcBef>
                <a:spcPct val="0"/>
              </a:spcBef>
            </a:pPr>
            <a:r>
              <a:rPr lang="zh-CN" altLang="en-US" sz="1600" b="1" dirty="0">
                <a:solidFill>
                  <a:prstClr val="black">
                    <a:lumMod val="65000"/>
                    <a:lumOff val="35000"/>
                  </a:prstClr>
                </a:solidFill>
                <a:latin typeface="微软雅黑" pitchFamily="34" charset="-122"/>
                <a:ea typeface="微软雅黑" pitchFamily="34" charset="-122"/>
              </a:rPr>
              <a:t>此处添加文本标题</a:t>
            </a:r>
            <a:endParaRPr lang="en-US" altLang="zh-CN" sz="1600" b="1" dirty="0">
              <a:solidFill>
                <a:prstClr val="black">
                  <a:lumMod val="65000"/>
                  <a:lumOff val="35000"/>
                </a:prstClr>
              </a:solidFill>
              <a:latin typeface="微软雅黑" pitchFamily="34" charset="-122"/>
              <a:ea typeface="微软雅黑" pitchFamily="34" charset="-122"/>
            </a:endParaRPr>
          </a:p>
          <a:p>
            <a:pPr lvl="0" algn="ctr">
              <a:lnSpc>
                <a:spcPct val="150000"/>
              </a:lnSpc>
              <a:spcBef>
                <a:spcPct val="0"/>
              </a:spcBef>
            </a:pPr>
            <a:r>
              <a:rPr lang="zh-CN" altLang="en-US" sz="1200" dirty="0">
                <a:solidFill>
                  <a:prstClr val="black">
                    <a:lumMod val="65000"/>
                    <a:lumOff val="35000"/>
                  </a:prstClr>
                </a:solidFill>
                <a:latin typeface="微软雅黑" pitchFamily="34" charset="-122"/>
                <a:ea typeface="微软雅黑" pitchFamily="34" charset="-122"/>
              </a:rPr>
              <a:t>添加适当的文字，一页的文字最好不要超过</a:t>
            </a:r>
            <a:r>
              <a:rPr lang="en-US" altLang="zh-CN" sz="1200" dirty="0">
                <a:solidFill>
                  <a:prstClr val="black">
                    <a:lumMod val="65000"/>
                    <a:lumOff val="35000"/>
                  </a:prstClr>
                </a:solidFill>
                <a:latin typeface="微软雅黑" pitchFamily="34" charset="-122"/>
                <a:ea typeface="微软雅黑" pitchFamily="34" charset="-122"/>
              </a:rPr>
              <a:t>200,</a:t>
            </a:r>
            <a:r>
              <a:rPr lang="zh-CN" altLang="en-US" sz="1200" dirty="0">
                <a:solidFill>
                  <a:prstClr val="black">
                    <a:lumMod val="65000"/>
                    <a:lumOff val="35000"/>
                  </a:prstClr>
                </a:solidFill>
                <a:latin typeface="微软雅黑" pitchFamily="34" charset="-122"/>
                <a:ea typeface="微软雅黑" pitchFamily="34" charset="-122"/>
              </a:rPr>
              <a:t>添加适当的文字，添加适当的文字，一页的文字最好不要超过</a:t>
            </a:r>
            <a:r>
              <a:rPr lang="en-US" altLang="zh-CN" sz="1200" dirty="0">
                <a:solidFill>
                  <a:prstClr val="black">
                    <a:lumMod val="65000"/>
                    <a:lumOff val="35000"/>
                  </a:prstClr>
                </a:solidFill>
                <a:latin typeface="微软雅黑" pitchFamily="34" charset="-122"/>
                <a:ea typeface="微软雅黑" pitchFamily="34" charset="-122"/>
              </a:rPr>
              <a:t>200,</a:t>
            </a:r>
            <a:r>
              <a:rPr lang="zh-CN" altLang="en-US" sz="1200" dirty="0">
                <a:solidFill>
                  <a:prstClr val="black">
                    <a:lumMod val="65000"/>
                    <a:lumOff val="35000"/>
                  </a:prstClr>
                </a:solidFill>
                <a:latin typeface="微软雅黑" pitchFamily="34" charset="-122"/>
                <a:ea typeface="微软雅黑" pitchFamily="34" charset="-122"/>
              </a:rPr>
              <a:t>添加适当的文字，添加适当的文字，一页的文字最好不要超过</a:t>
            </a:r>
            <a:r>
              <a:rPr lang="en-US" altLang="zh-CN" sz="1200" dirty="0">
                <a:solidFill>
                  <a:prstClr val="black">
                    <a:lumMod val="65000"/>
                    <a:lumOff val="35000"/>
                  </a:prstClr>
                </a:solidFill>
                <a:latin typeface="微软雅黑" pitchFamily="34" charset="-122"/>
                <a:ea typeface="微软雅黑" pitchFamily="34" charset="-122"/>
              </a:rPr>
              <a:t>200</a:t>
            </a:r>
            <a:r>
              <a:rPr lang="zh-CN" altLang="en-US" sz="1200" dirty="0">
                <a:solidFill>
                  <a:prstClr val="black">
                    <a:lumMod val="65000"/>
                    <a:lumOff val="35000"/>
                  </a:prstClr>
                </a:solidFill>
                <a:latin typeface="微软雅黑" pitchFamily="34" charset="-122"/>
                <a:ea typeface="微软雅黑" pitchFamily="34" charset="-122"/>
              </a:rPr>
              <a:t>。</a:t>
            </a:r>
            <a:endParaRPr lang="en-GB" altLang="zh-CN" sz="1200" dirty="0">
              <a:solidFill>
                <a:prstClr val="black">
                  <a:lumMod val="65000"/>
                  <a:lumOff val="35000"/>
                </a:prstClr>
              </a:solidFill>
              <a:latin typeface="微软雅黑" panose="020B0503020204020204" pitchFamily="34" charset="-122"/>
              <a:ea typeface="微软雅黑" panose="020B0503020204020204" pitchFamily="34" charset="-122"/>
              <a:cs typeface="Arial" charset="0"/>
            </a:endParaRPr>
          </a:p>
        </p:txBody>
      </p:sp>
    </p:spTree>
    <p:extLst>
      <p:ext uri="{BB962C8B-B14F-4D97-AF65-F5344CB8AC3E}">
        <p14:creationId xmlns:p14="http://schemas.microsoft.com/office/powerpoint/2010/main" val="113490154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500"/>
                            </p:stCondLst>
                            <p:childTnLst>
                              <p:par>
                                <p:cTn id="25" presetID="31"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 calcmode="lin" valueType="num">
                                      <p:cBhvr>
                                        <p:cTn id="29" dur="500" fill="hold"/>
                                        <p:tgtEl>
                                          <p:spTgt spid="23"/>
                                        </p:tgtEl>
                                        <p:attrNameLst>
                                          <p:attrName>style.rotation</p:attrName>
                                        </p:attrNameLst>
                                      </p:cBhvr>
                                      <p:tavLst>
                                        <p:tav tm="0">
                                          <p:val>
                                            <p:fltVal val="90"/>
                                          </p:val>
                                        </p:tav>
                                        <p:tav tm="100000">
                                          <p:val>
                                            <p:fltVal val="0"/>
                                          </p:val>
                                        </p:tav>
                                      </p:tavLst>
                                    </p:anim>
                                    <p:animEffect transition="in" filter="fade">
                                      <p:cBhvr>
                                        <p:cTn id="30" dur="500"/>
                                        <p:tgtEl>
                                          <p:spTgt spid="23"/>
                                        </p:tgtEl>
                                      </p:cBhvr>
                                    </p:animEffect>
                                  </p:childTnLst>
                                </p:cTn>
                              </p:par>
                              <p:par>
                                <p:cTn id="31" presetID="31" presetClass="entr" presetSubtype="0" fill="hold" grpId="0" nodeType="withEffect">
                                  <p:stCondLst>
                                    <p:cond delay="25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 calcmode="lin" valueType="num">
                                      <p:cBhvr>
                                        <p:cTn id="35" dur="500" fill="hold"/>
                                        <p:tgtEl>
                                          <p:spTgt spid="24"/>
                                        </p:tgtEl>
                                        <p:attrNameLst>
                                          <p:attrName>style.rotation</p:attrName>
                                        </p:attrNameLst>
                                      </p:cBhvr>
                                      <p:tavLst>
                                        <p:tav tm="0">
                                          <p:val>
                                            <p:fltVal val="90"/>
                                          </p:val>
                                        </p:tav>
                                        <p:tav tm="100000">
                                          <p:val>
                                            <p:fltVal val="0"/>
                                          </p:val>
                                        </p:tav>
                                      </p:tavLst>
                                    </p:anim>
                                    <p:animEffect transition="in" filter="fade">
                                      <p:cBhvr>
                                        <p:cTn id="36" dur="500"/>
                                        <p:tgtEl>
                                          <p:spTgt spid="24"/>
                                        </p:tgtEl>
                                      </p:cBhvr>
                                    </p:animEffect>
                                  </p:childTnLst>
                                </p:cTn>
                              </p:par>
                              <p:par>
                                <p:cTn id="37" presetID="31" presetClass="entr" presetSubtype="0"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 calcmode="lin" valueType="num">
                                      <p:cBhvr>
                                        <p:cTn id="41" dur="500" fill="hold"/>
                                        <p:tgtEl>
                                          <p:spTgt spid="25"/>
                                        </p:tgtEl>
                                        <p:attrNameLst>
                                          <p:attrName>style.rotation</p:attrName>
                                        </p:attrNameLst>
                                      </p:cBhvr>
                                      <p:tavLst>
                                        <p:tav tm="0">
                                          <p:val>
                                            <p:fltVal val="90"/>
                                          </p:val>
                                        </p:tav>
                                        <p:tav tm="100000">
                                          <p:val>
                                            <p:fltVal val="0"/>
                                          </p:val>
                                        </p:tav>
                                      </p:tavLst>
                                    </p:anim>
                                    <p:animEffect transition="in" filter="fade">
                                      <p:cBhvr>
                                        <p:cTn id="42" dur="500"/>
                                        <p:tgtEl>
                                          <p:spTgt spid="25"/>
                                        </p:tgtEl>
                                      </p:cBhvr>
                                    </p:animEffect>
                                  </p:childTnLst>
                                </p:cTn>
                              </p:par>
                              <p:par>
                                <p:cTn id="43" presetID="31" presetClass="entr" presetSubtype="0" fill="hold" grpId="0" nodeType="withEffect">
                                  <p:stCondLst>
                                    <p:cond delay="75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 calcmode="lin" valueType="num">
                                      <p:cBhvr>
                                        <p:cTn id="47" dur="500" fill="hold"/>
                                        <p:tgtEl>
                                          <p:spTgt spid="26"/>
                                        </p:tgtEl>
                                        <p:attrNameLst>
                                          <p:attrName>style.rotation</p:attrName>
                                        </p:attrNameLst>
                                      </p:cBhvr>
                                      <p:tavLst>
                                        <p:tav tm="0">
                                          <p:val>
                                            <p:fltVal val="90"/>
                                          </p:val>
                                        </p:tav>
                                        <p:tav tm="100000">
                                          <p:val>
                                            <p:fltVal val="0"/>
                                          </p:val>
                                        </p:tav>
                                      </p:tavLst>
                                    </p:anim>
                                    <p:animEffect transition="in" filter="fade">
                                      <p:cBhvr>
                                        <p:cTn id="48" dur="500"/>
                                        <p:tgtEl>
                                          <p:spTgt spid="26"/>
                                        </p:tgtEl>
                                      </p:cBhvr>
                                    </p:animEffect>
                                  </p:childTnLst>
                                </p:cTn>
                              </p:par>
                            </p:childTnLst>
                          </p:cTn>
                        </p:par>
                        <p:par>
                          <p:cTn id="49" fill="hold">
                            <p:stCondLst>
                              <p:cond delay="1750"/>
                            </p:stCondLst>
                            <p:childTnLst>
                              <p:par>
                                <p:cTn id="50" presetID="16" presetClass="entr" presetSubtype="37"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outVertical)">
                                      <p:cBhvr>
                                        <p:cTn id="52" dur="500"/>
                                        <p:tgtEl>
                                          <p:spTgt spid="22"/>
                                        </p:tgtEl>
                                      </p:cBhvr>
                                    </p:animEffect>
                                  </p:childTnLst>
                                </p:cTn>
                              </p:par>
                            </p:childTnLst>
                          </p:cTn>
                        </p:par>
                        <p:par>
                          <p:cTn id="53" fill="hold">
                            <p:stCondLst>
                              <p:cond delay="2250"/>
                            </p:stCondLst>
                            <p:childTnLst>
                              <p:par>
                                <p:cTn id="54" presetID="16" presetClass="entr" presetSubtype="37"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outVertical)">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P spid="22" grpId="0" animBg="1"/>
      <p:bldP spid="23" grpId="0" animBg="1"/>
      <p:bldP spid="24" grpId="0" animBg="1"/>
      <p:bldP spid="25" grpId="0" animBg="1"/>
      <p:bldP spid="26"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a:solidFill>
                  <a:srgbClr val="1F1049"/>
                </a:solidFill>
                <a:latin typeface="Ebrima" pitchFamily="2" charset="0"/>
                <a:sym typeface="Ebrima" pitchFamily="2" charset="0"/>
              </a:rPr>
              <a:t>LOGO</a:t>
            </a:r>
            <a:endParaRPr lang="zh-CN" altLang="en-US" sz="210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1F1049"/>
                </a:solidFill>
              </a:rPr>
              <a:t>单击添加标题</a:t>
            </a:r>
          </a:p>
        </p:txBody>
      </p:sp>
      <p:sp>
        <p:nvSpPr>
          <p:cNvPr id="6" name="任意多边形 5"/>
          <p:cNvSpPr/>
          <p:nvPr/>
        </p:nvSpPr>
        <p:spPr>
          <a:xfrm>
            <a:off x="4060902" y="1635646"/>
            <a:ext cx="2684949" cy="1056611"/>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1F1049"/>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404" tIns="0" rIns="86404" bIns="0" numCol="1" spcCol="0" rtlCol="0" fromWordArt="0" anchor="ctr" anchorCtr="0" forceAA="0" compatLnSpc="1">
            <a:prstTxWarp prst="textNoShape">
              <a:avLst/>
            </a:prstTxWarp>
            <a:noAutofit/>
          </a:bodyPr>
          <a:lstStyle/>
          <a:p>
            <a:pPr algn="ctr"/>
            <a:endParaRPr lang="zh-CN" altLang="en-US" sz="3400" dirty="0">
              <a:solidFill>
                <a:schemeClr val="tx1"/>
              </a:solidFill>
              <a:latin typeface="微软雅黑" panose="020B0503020204020204" pitchFamily="34" charset="-122"/>
              <a:ea typeface="微软雅黑" panose="020B0503020204020204" pitchFamily="34" charset="-122"/>
            </a:endParaRPr>
          </a:p>
        </p:txBody>
      </p:sp>
      <p:sp>
        <p:nvSpPr>
          <p:cNvPr id="7" name="任意多边形 6"/>
          <p:cNvSpPr/>
          <p:nvPr/>
        </p:nvSpPr>
        <p:spPr>
          <a:xfrm flipH="1">
            <a:off x="2175284" y="1635646"/>
            <a:ext cx="2684949" cy="1056611"/>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1F1049"/>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404" tIns="0" rIns="86404" bIns="0" numCol="1" spcCol="0" rtlCol="0" fromWordArt="0" anchor="ctr" anchorCtr="0" forceAA="0" compatLnSpc="1">
            <a:prstTxWarp prst="textNoShape">
              <a:avLst/>
            </a:prstTxWarp>
            <a:noAutofit/>
          </a:bodyPr>
          <a:lstStyle/>
          <a:p>
            <a:pPr algn="ctr"/>
            <a:endParaRPr lang="zh-CN" altLang="en-US" sz="3400" dirty="0">
              <a:solidFill>
                <a:schemeClr val="tx1"/>
              </a:solidFill>
              <a:latin typeface="微软雅黑" panose="020B0503020204020204" pitchFamily="34" charset="-122"/>
              <a:ea typeface="微软雅黑" panose="020B0503020204020204" pitchFamily="34" charset="-122"/>
            </a:endParaRPr>
          </a:p>
        </p:txBody>
      </p:sp>
      <p:sp>
        <p:nvSpPr>
          <p:cNvPr id="8" name="空心弧 40"/>
          <p:cNvSpPr/>
          <p:nvPr/>
        </p:nvSpPr>
        <p:spPr>
          <a:xfrm flipH="1" flipV="1">
            <a:off x="3923758" y="2678593"/>
            <a:ext cx="936479" cy="89493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1F1049"/>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404" tIns="0" rIns="86404" bIns="0" numCol="1" spcCol="0" rtlCol="0" fromWordArt="0" anchor="ctr" anchorCtr="0" forceAA="0" compatLnSpc="1">
            <a:prstTxWarp prst="textNoShape">
              <a:avLst/>
            </a:prstTxWarp>
            <a:noAutofit/>
          </a:bodyPr>
          <a:lstStyle/>
          <a:p>
            <a:pPr algn="ctr"/>
            <a:endParaRPr lang="zh-CN" altLang="en-US" sz="3400" dirty="0">
              <a:solidFill>
                <a:schemeClr val="tx1"/>
              </a:solidFill>
              <a:latin typeface="微软雅黑" panose="020B0503020204020204" pitchFamily="34" charset="-122"/>
              <a:ea typeface="微软雅黑" panose="020B0503020204020204" pitchFamily="34" charset="-122"/>
            </a:endParaRPr>
          </a:p>
        </p:txBody>
      </p:sp>
      <p:sp>
        <p:nvSpPr>
          <p:cNvPr id="9" name="空心弧 40"/>
          <p:cNvSpPr/>
          <p:nvPr/>
        </p:nvSpPr>
        <p:spPr>
          <a:xfrm flipV="1">
            <a:off x="4060900" y="2678593"/>
            <a:ext cx="936479" cy="89493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1F1049"/>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404" tIns="0" rIns="86404" bIns="0" numCol="1" spcCol="0" rtlCol="0" fromWordArt="0" anchor="ctr" anchorCtr="0" forceAA="0" compatLnSpc="1">
            <a:prstTxWarp prst="textNoShape">
              <a:avLst/>
            </a:prstTxWarp>
            <a:noAutofit/>
          </a:bodyPr>
          <a:lstStyle/>
          <a:p>
            <a:pPr algn="ctr"/>
            <a:endParaRPr lang="zh-CN" altLang="en-US" sz="3400" dirty="0">
              <a:solidFill>
                <a:schemeClr val="tx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5317333" y="2550004"/>
            <a:ext cx="2855067" cy="1724747"/>
          </a:xfrm>
          <a:prstGeom prst="rect">
            <a:avLst/>
          </a:prstGeom>
          <a:noFill/>
        </p:spPr>
        <p:txBody>
          <a:bodyPr wrap="square" lIns="86404" tIns="43202" rIns="86404" bIns="43202" rtlCol="0">
            <a:spAutoFit/>
          </a:bodyPr>
          <a:lstStyle/>
          <a:p>
            <a:pPr algn="r">
              <a:lnSpc>
                <a:spcPct val="150000"/>
              </a:lnSpc>
              <a:spcBef>
                <a:spcPct val="0"/>
              </a:spcBef>
            </a:pPr>
            <a:r>
              <a:rPr lang="zh-CN" altLang="en-US" sz="9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a:t>
            </a:r>
            <a:endParaRPr lang="en-GB"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Arial" charset="0"/>
            </a:endParaRPr>
          </a:p>
        </p:txBody>
      </p:sp>
      <p:sp>
        <p:nvSpPr>
          <p:cNvPr id="11" name="文本框 14"/>
          <p:cNvSpPr txBox="1"/>
          <p:nvPr/>
        </p:nvSpPr>
        <p:spPr>
          <a:xfrm>
            <a:off x="755576" y="2550004"/>
            <a:ext cx="2824045" cy="1724747"/>
          </a:xfrm>
          <a:prstGeom prst="rect">
            <a:avLst/>
          </a:prstGeom>
          <a:noFill/>
        </p:spPr>
        <p:txBody>
          <a:bodyPr wrap="square" lIns="86404" tIns="43202" rIns="86404" bIns="43202" rtlCol="0">
            <a:spAutoFit/>
          </a:bodyPr>
          <a:lstStyle/>
          <a:p>
            <a:pPr>
              <a:lnSpc>
                <a:spcPct val="150000"/>
              </a:lnSpc>
              <a:spcBef>
                <a:spcPct val="0"/>
              </a:spcBef>
            </a:pPr>
            <a:r>
              <a:rPr lang="zh-CN" altLang="en-US" sz="9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添加适当的文字，添加适当的文字，一页的文字最好不要超过</a:t>
            </a:r>
            <a:r>
              <a:rPr lang="en-US" altLang="zh-CN" sz="900" dirty="0">
                <a:solidFill>
                  <a:schemeClr val="tx1">
                    <a:lumMod val="65000"/>
                    <a:lumOff val="35000"/>
                  </a:schemeClr>
                </a:solidFill>
                <a:latin typeface="微软雅黑" pitchFamily="34" charset="-122"/>
                <a:ea typeface="微软雅黑" pitchFamily="34" charset="-122"/>
              </a:rPr>
              <a:t>200,</a:t>
            </a:r>
            <a:r>
              <a:rPr lang="zh-CN" altLang="en-US" sz="900" dirty="0">
                <a:solidFill>
                  <a:schemeClr val="tx1">
                    <a:lumMod val="65000"/>
                    <a:lumOff val="35000"/>
                  </a:schemeClr>
                </a:solidFill>
                <a:latin typeface="微软雅黑" pitchFamily="34" charset="-122"/>
                <a:ea typeface="微软雅黑" pitchFamily="34" charset="-122"/>
              </a:rPr>
              <a:t>添加适当的文字</a:t>
            </a:r>
            <a:endParaRPr lang="en-GB" altLang="zh-CN" sz="900" dirty="0">
              <a:solidFill>
                <a:schemeClr val="tx1">
                  <a:lumMod val="65000"/>
                  <a:lumOff val="35000"/>
                </a:schemeClr>
              </a:solidFill>
              <a:latin typeface="微软雅黑" panose="020B0503020204020204" pitchFamily="34" charset="-122"/>
              <a:ea typeface="微软雅黑" panose="020B0503020204020204" pitchFamily="34" charset="-122"/>
              <a:cs typeface="Arial" charset="0"/>
            </a:endParaRPr>
          </a:p>
        </p:txBody>
      </p:sp>
      <p:sp>
        <p:nvSpPr>
          <p:cNvPr id="12" name="矩形 11"/>
          <p:cNvSpPr/>
          <p:nvPr/>
        </p:nvSpPr>
        <p:spPr>
          <a:xfrm>
            <a:off x="755576" y="1743773"/>
            <a:ext cx="1210588" cy="400110"/>
          </a:xfrm>
          <a:prstGeom prst="rect">
            <a:avLst/>
          </a:prstGeom>
        </p:spPr>
        <p:txBody>
          <a:bodyPr wrap="none">
            <a:spAutoFit/>
          </a:bodyPr>
          <a:lstStyle/>
          <a:p>
            <a:r>
              <a:rPr lang="zh-CN" altLang="en-US" sz="2000" b="1" dirty="0">
                <a:solidFill>
                  <a:schemeClr val="tx1">
                    <a:lumMod val="75000"/>
                    <a:lumOff val="25000"/>
                  </a:schemeClr>
                </a:solidFill>
                <a:latin typeface="微软雅黑" pitchFamily="34" charset="-122"/>
                <a:ea typeface="微软雅黑" pitchFamily="34" charset="-122"/>
              </a:rPr>
              <a:t>添加文本</a:t>
            </a:r>
          </a:p>
        </p:txBody>
      </p:sp>
      <p:sp>
        <p:nvSpPr>
          <p:cNvPr id="13" name="矩形 12"/>
          <p:cNvSpPr/>
          <p:nvPr/>
        </p:nvSpPr>
        <p:spPr>
          <a:xfrm>
            <a:off x="6961812" y="1711835"/>
            <a:ext cx="1210588" cy="400110"/>
          </a:xfrm>
          <a:prstGeom prst="rect">
            <a:avLst/>
          </a:prstGeom>
        </p:spPr>
        <p:txBody>
          <a:bodyPr wrap="none">
            <a:spAutoFit/>
          </a:bodyPr>
          <a:lstStyle/>
          <a:p>
            <a:r>
              <a:rPr lang="zh-CN" altLang="en-US" sz="2000" b="1" dirty="0">
                <a:solidFill>
                  <a:schemeClr val="tx1">
                    <a:lumMod val="75000"/>
                    <a:lumOff val="25000"/>
                  </a:schemeClr>
                </a:solidFill>
                <a:latin typeface="微软雅黑" pitchFamily="34" charset="-122"/>
                <a:ea typeface="微软雅黑" pitchFamily="34" charset="-122"/>
              </a:rPr>
              <a:t>添加文本</a:t>
            </a:r>
          </a:p>
        </p:txBody>
      </p:sp>
    </p:spTree>
    <p:extLst>
      <p:ext uri="{BB962C8B-B14F-4D97-AF65-F5344CB8AC3E}">
        <p14:creationId xmlns:p14="http://schemas.microsoft.com/office/powerpoint/2010/main" val="228860602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1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1500"/>
                            </p:stCondLst>
                            <p:childTnLst>
                              <p:par>
                                <p:cTn id="39" presetID="1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lide(fromRight)">
                                      <p:cBhvr>
                                        <p:cTn id="41" dur="500"/>
                                        <p:tgtEl>
                                          <p:spTgt spid="12"/>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slide(fromLeft)">
                                      <p:cBhvr>
                                        <p:cTn id="44" dur="500"/>
                                        <p:tgtEl>
                                          <p:spTgt spid="13"/>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up)">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P spid="6" grpId="0" animBg="1"/>
      <p:bldP spid="7" grpId="0" animBg="1"/>
      <p:bldP spid="8" grpId="0" animBg="1"/>
      <p:bldP spid="9" grpId="0" animBg="1"/>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7"/>
          <p:cNvSpPr>
            <a:spLocks noChangeArrowheads="1"/>
          </p:cNvSpPr>
          <p:nvPr/>
        </p:nvSpPr>
        <p:spPr bwMode="auto">
          <a:xfrm>
            <a:off x="136923" y="190500"/>
            <a:ext cx="9263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100">
                <a:solidFill>
                  <a:srgbClr val="1F1049"/>
                </a:solidFill>
                <a:latin typeface="Ebrima" pitchFamily="2" charset="0"/>
                <a:sym typeface="Ebrima" pitchFamily="2" charset="0"/>
              </a:rPr>
              <a:t>LOGO</a:t>
            </a:r>
            <a:endParaRPr lang="zh-CN" altLang="en-US" sz="2100">
              <a:solidFill>
                <a:srgbClr val="1F1049"/>
              </a:solidFill>
              <a:latin typeface="Ebrima" pitchFamily="2" charset="0"/>
              <a:sym typeface="Ebrima" pitchFamily="2" charset="0"/>
            </a:endParaRPr>
          </a:p>
        </p:txBody>
      </p:sp>
      <p:sp>
        <p:nvSpPr>
          <p:cNvPr id="28" name="矩形 38"/>
          <p:cNvSpPr>
            <a:spLocks noChangeArrowheads="1"/>
          </p:cNvSpPr>
          <p:nvPr/>
        </p:nvSpPr>
        <p:spPr bwMode="auto">
          <a:xfrm flipH="1" flipV="1">
            <a:off x="0" y="225028"/>
            <a:ext cx="159544"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55"/>
          <p:cNvSpPr>
            <a:spLocks noChangeArrowheads="1"/>
          </p:cNvSpPr>
          <p:nvPr/>
        </p:nvSpPr>
        <p:spPr bwMode="auto">
          <a:xfrm flipH="1" flipV="1">
            <a:off x="1016794" y="225028"/>
            <a:ext cx="309563" cy="346472"/>
          </a:xfrm>
          <a:prstGeom prst="rect">
            <a:avLst/>
          </a:prstGeom>
          <a:solidFill>
            <a:srgbClr val="1F1049"/>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30" name="文本框 4"/>
          <p:cNvSpPr>
            <a:spLocks noChangeArrowheads="1"/>
          </p:cNvSpPr>
          <p:nvPr/>
        </p:nvSpPr>
        <p:spPr bwMode="auto">
          <a:xfrm>
            <a:off x="1400176" y="236935"/>
            <a:ext cx="1975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1F1049"/>
                </a:solidFill>
              </a:rPr>
              <a:t>单击添加标题</a:t>
            </a:r>
          </a:p>
        </p:txBody>
      </p:sp>
      <p:sp>
        <p:nvSpPr>
          <p:cNvPr id="6" name="任意多边形 11"/>
          <p:cNvSpPr>
            <a:spLocks noChangeArrowheads="1"/>
          </p:cNvSpPr>
          <p:nvPr/>
        </p:nvSpPr>
        <p:spPr bwMode="auto">
          <a:xfrm rot="2618723">
            <a:off x="2689623" y="2083594"/>
            <a:ext cx="1145381" cy="322660"/>
          </a:xfrm>
          <a:custGeom>
            <a:avLst/>
            <a:gdLst>
              <a:gd name="T0" fmla="*/ 46415 w 1620800"/>
              <a:gd name="T1" fmla="*/ 43226 h 456228"/>
              <a:gd name="T2" fmla="*/ 81131 w 1620800"/>
              <a:gd name="T3" fmla="*/ 13979 h 456228"/>
              <a:gd name="T4" fmla="*/ 105737 w 1620800"/>
              <a:gd name="T5" fmla="*/ 0 h 456228"/>
              <a:gd name="T6" fmla="*/ 103513 w 1620800"/>
              <a:gd name="T7" fmla="*/ 3407 h 456228"/>
              <a:gd name="T8" fmla="*/ 95879 w 1620800"/>
              <a:gd name="T9" fmla="*/ 35709 h 456228"/>
              <a:gd name="T10" fmla="*/ 1344686 w 1620800"/>
              <a:gd name="T11" fmla="*/ 397618 h 456228"/>
              <a:gd name="T12" fmla="*/ 1598817 w 1620800"/>
              <a:gd name="T13" fmla="*/ 399974 h 456228"/>
              <a:gd name="T14" fmla="*/ 1620800 w 1620800"/>
              <a:gd name="T15" fmla="*/ 399017 h 456228"/>
              <a:gd name="T16" fmla="*/ 1609623 w 1620800"/>
              <a:gd name="T17" fmla="*/ 401861 h 456228"/>
              <a:gd name="T18" fmla="*/ 1032399 w 1620800"/>
              <a:gd name="T19" fmla="*/ 456228 h 456228"/>
              <a:gd name="T20" fmla="*/ 0 w 1620800"/>
              <a:gd name="T21" fmla="*/ 137890 h 456228"/>
              <a:gd name="T22" fmla="*/ 46415 w 1620800"/>
              <a:gd name="T23" fmla="*/ 43226 h 456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20800"/>
              <a:gd name="T37" fmla="*/ 0 h 456228"/>
              <a:gd name="T38" fmla="*/ 1620800 w 1620800"/>
              <a:gd name="T39" fmla="*/ 456228 h 4562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20800" h="456228">
                <a:moveTo>
                  <a:pt x="46415" y="43226"/>
                </a:moveTo>
                <a:cubicBezTo>
                  <a:pt x="56470" y="33258"/>
                  <a:pt x="68070" y="23500"/>
                  <a:pt x="81131" y="13979"/>
                </a:cubicBezTo>
                <a:lnTo>
                  <a:pt x="105737" y="0"/>
                </a:lnTo>
                <a:lnTo>
                  <a:pt x="103513" y="3407"/>
                </a:lnTo>
                <a:cubicBezTo>
                  <a:pt x="98841" y="13952"/>
                  <a:pt x="96260" y="24728"/>
                  <a:pt x="95879" y="35709"/>
                </a:cubicBezTo>
                <a:cubicBezTo>
                  <a:pt x="89775" y="211416"/>
                  <a:pt x="648885" y="373449"/>
                  <a:pt x="1344686" y="397618"/>
                </a:cubicBezTo>
                <a:cubicBezTo>
                  <a:pt x="1431662" y="400639"/>
                  <a:pt x="1516656" y="401363"/>
                  <a:pt x="1598817" y="399974"/>
                </a:cubicBezTo>
                <a:lnTo>
                  <a:pt x="1620800" y="399017"/>
                </a:lnTo>
                <a:lnTo>
                  <a:pt x="1609623" y="401861"/>
                </a:lnTo>
                <a:cubicBezTo>
                  <a:pt x="1444851" y="436185"/>
                  <a:pt x="1246216" y="456228"/>
                  <a:pt x="1032399" y="456228"/>
                </a:cubicBezTo>
                <a:cubicBezTo>
                  <a:pt x="462221" y="456228"/>
                  <a:pt x="0" y="313703"/>
                  <a:pt x="0" y="137890"/>
                </a:cubicBezTo>
                <a:cubicBezTo>
                  <a:pt x="0" y="104925"/>
                  <a:pt x="16250" y="73131"/>
                  <a:pt x="46415" y="43226"/>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7" name="任意多边形 14"/>
          <p:cNvSpPr>
            <a:spLocks noChangeArrowheads="1"/>
          </p:cNvSpPr>
          <p:nvPr/>
        </p:nvSpPr>
        <p:spPr bwMode="auto">
          <a:xfrm rot="1996494">
            <a:off x="2817019" y="1713310"/>
            <a:ext cx="1707356" cy="863203"/>
          </a:xfrm>
          <a:custGeom>
            <a:avLst/>
            <a:gdLst>
              <a:gd name="T0" fmla="*/ 226838 w 2417304"/>
              <a:gd name="T1" fmla="*/ 425615 h 1221597"/>
              <a:gd name="T2" fmla="*/ 589137 w 2417304"/>
              <a:gd name="T3" fmla="*/ 287036 h 1221597"/>
              <a:gd name="T4" fmla="*/ 620247 w 2417304"/>
              <a:gd name="T5" fmla="*/ 281593 h 1221597"/>
              <a:gd name="T6" fmla="*/ 619074 w 2417304"/>
              <a:gd name="T7" fmla="*/ 279807 h 1221597"/>
              <a:gd name="T8" fmla="*/ 682136 w 2417304"/>
              <a:gd name="T9" fmla="*/ 270763 h 1221597"/>
              <a:gd name="T10" fmla="*/ 697749 w 2417304"/>
              <a:gd name="T11" fmla="*/ 268031 h 1221597"/>
              <a:gd name="T12" fmla="*/ 710010 w 2417304"/>
              <a:gd name="T13" fmla="*/ 266766 h 1221597"/>
              <a:gd name="T14" fmla="*/ 785953 w 2417304"/>
              <a:gd name="T15" fmla="*/ 255876 h 1221597"/>
              <a:gd name="T16" fmla="*/ 1174708 w 2417304"/>
              <a:gd name="T17" fmla="*/ 234229 h 1221597"/>
              <a:gd name="T18" fmla="*/ 1780198 w 2417304"/>
              <a:gd name="T19" fmla="*/ 288262 h 1221597"/>
              <a:gd name="T20" fmla="*/ 1808383 w 2417304"/>
              <a:gd name="T21" fmla="*/ 294264 h 1221597"/>
              <a:gd name="T22" fmla="*/ 1837601 w 2417304"/>
              <a:gd name="T23" fmla="*/ 0 h 1221597"/>
              <a:gd name="T24" fmla="*/ 2417304 w 2417304"/>
              <a:gd name="T25" fmla="*/ 674379 h 1221597"/>
              <a:gd name="T26" fmla="*/ 1716308 w 2417304"/>
              <a:gd name="T27" fmla="*/ 1221597 h 1221597"/>
              <a:gd name="T28" fmla="*/ 1740805 w 2417304"/>
              <a:gd name="T29" fmla="*/ 974878 h 1221597"/>
              <a:gd name="T30" fmla="*/ 1694373 w 2417304"/>
              <a:gd name="T31" fmla="*/ 959080 h 1221597"/>
              <a:gd name="T32" fmla="*/ 1542586 w 2417304"/>
              <a:gd name="T33" fmla="*/ 915828 h 1221597"/>
              <a:gd name="T34" fmla="*/ 1466088 w 2417304"/>
              <a:gd name="T35" fmla="*/ 894927 h 1221597"/>
              <a:gd name="T36" fmla="*/ 1216256 w 2417304"/>
              <a:gd name="T37" fmla="*/ 840560 h 1221597"/>
              <a:gd name="T38" fmla="*/ 997814 w 2417304"/>
              <a:gd name="T39" fmla="*/ 805961 h 1221597"/>
              <a:gd name="T40" fmla="*/ 931487 w 2417304"/>
              <a:gd name="T41" fmla="*/ 798147 h 1221597"/>
              <a:gd name="T42" fmla="*/ 830878 w 2417304"/>
              <a:gd name="T43" fmla="*/ 787922 h 1221597"/>
              <a:gd name="T44" fmla="*/ 798833 w 2417304"/>
              <a:gd name="T45" fmla="*/ 784368 h 1221597"/>
              <a:gd name="T46" fmla="*/ 719245 w 2417304"/>
              <a:gd name="T47" fmla="*/ 778811 h 1221597"/>
              <a:gd name="T48" fmla="*/ 657401 w 2417304"/>
              <a:gd name="T49" fmla="*/ 776334 h 1221597"/>
              <a:gd name="T50" fmla="*/ 611945 w 2417304"/>
              <a:gd name="T51" fmla="*/ 774059 h 1221597"/>
              <a:gd name="T52" fmla="*/ 531594 w 2417304"/>
              <a:gd name="T53" fmla="*/ 772718 h 1221597"/>
              <a:gd name="T54" fmla="*/ 465831 w 2417304"/>
              <a:gd name="T55" fmla="*/ 774882 h 1221597"/>
              <a:gd name="T56" fmla="*/ 428462 w 2417304"/>
              <a:gd name="T57" fmla="*/ 775706 h 1221597"/>
              <a:gd name="T58" fmla="*/ 360204 w 2417304"/>
              <a:gd name="T59" fmla="*/ 778847 h 1221597"/>
              <a:gd name="T60" fmla="*/ 56177 w 2417304"/>
              <a:gd name="T61" fmla="*/ 852177 h 1221597"/>
              <a:gd name="T62" fmla="*/ 27345 w 2417304"/>
              <a:gd name="T63" fmla="*/ 872776 h 1221597"/>
              <a:gd name="T64" fmla="*/ 18899 w 2417304"/>
              <a:gd name="T65" fmla="*/ 855061 h 1221597"/>
              <a:gd name="T66" fmla="*/ 0 w 2417304"/>
              <a:gd name="T67" fmla="*/ 753948 h 1221597"/>
              <a:gd name="T68" fmla="*/ 158868 w 2417304"/>
              <a:gd name="T69" fmla="*/ 473436 h 1221597"/>
              <a:gd name="T70" fmla="*/ 226838 w 2417304"/>
              <a:gd name="T71" fmla="*/ 425615 h 12215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17304"/>
              <a:gd name="T109" fmla="*/ 0 h 1221597"/>
              <a:gd name="T110" fmla="*/ 2417304 w 2417304"/>
              <a:gd name="T111" fmla="*/ 1221597 h 12215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7304" h="1221597">
                <a:moveTo>
                  <a:pt x="226838" y="425615"/>
                </a:moveTo>
                <a:cubicBezTo>
                  <a:pt x="324305" y="364929"/>
                  <a:pt x="448318" y="316985"/>
                  <a:pt x="589137" y="287036"/>
                </a:cubicBezTo>
                <a:lnTo>
                  <a:pt x="620247" y="281593"/>
                </a:lnTo>
                <a:lnTo>
                  <a:pt x="619074" y="279807"/>
                </a:lnTo>
                <a:lnTo>
                  <a:pt x="682136" y="270763"/>
                </a:lnTo>
                <a:lnTo>
                  <a:pt x="697749" y="268031"/>
                </a:lnTo>
                <a:lnTo>
                  <a:pt x="710010" y="266766"/>
                </a:lnTo>
                <a:lnTo>
                  <a:pt x="785953" y="255876"/>
                </a:lnTo>
                <a:cubicBezTo>
                  <a:pt x="910209" y="241745"/>
                  <a:pt x="1040474" y="234229"/>
                  <a:pt x="1174708" y="234229"/>
                </a:cubicBezTo>
                <a:cubicBezTo>
                  <a:pt x="1389485" y="234229"/>
                  <a:pt x="1594095" y="253469"/>
                  <a:pt x="1780198" y="288262"/>
                </a:cubicBezTo>
                <a:lnTo>
                  <a:pt x="1808383" y="294264"/>
                </a:lnTo>
                <a:lnTo>
                  <a:pt x="1837601" y="0"/>
                </a:lnTo>
                <a:lnTo>
                  <a:pt x="2417304" y="674379"/>
                </a:lnTo>
                <a:lnTo>
                  <a:pt x="1716308" y="1221597"/>
                </a:lnTo>
                <a:lnTo>
                  <a:pt x="1740805" y="974878"/>
                </a:lnTo>
                <a:lnTo>
                  <a:pt x="1694373" y="959080"/>
                </a:lnTo>
                <a:lnTo>
                  <a:pt x="1542586" y="915828"/>
                </a:lnTo>
                <a:lnTo>
                  <a:pt x="1466088" y="894927"/>
                </a:lnTo>
                <a:lnTo>
                  <a:pt x="1216256" y="840560"/>
                </a:lnTo>
                <a:lnTo>
                  <a:pt x="997814" y="805961"/>
                </a:lnTo>
                <a:lnTo>
                  <a:pt x="931487" y="798147"/>
                </a:lnTo>
                <a:lnTo>
                  <a:pt x="830878" y="787922"/>
                </a:lnTo>
                <a:lnTo>
                  <a:pt x="798833" y="784368"/>
                </a:lnTo>
                <a:lnTo>
                  <a:pt x="719245" y="778811"/>
                </a:lnTo>
                <a:lnTo>
                  <a:pt x="657401" y="776334"/>
                </a:lnTo>
                <a:lnTo>
                  <a:pt x="611945" y="774059"/>
                </a:lnTo>
                <a:lnTo>
                  <a:pt x="531594" y="772718"/>
                </a:lnTo>
                <a:lnTo>
                  <a:pt x="465831" y="774882"/>
                </a:lnTo>
                <a:lnTo>
                  <a:pt x="428462" y="775706"/>
                </a:lnTo>
                <a:lnTo>
                  <a:pt x="360204" y="778847"/>
                </a:lnTo>
                <a:cubicBezTo>
                  <a:pt x="226028" y="790007"/>
                  <a:pt x="120706" y="814757"/>
                  <a:pt x="56177" y="852177"/>
                </a:cubicBezTo>
                <a:lnTo>
                  <a:pt x="27345" y="872776"/>
                </a:lnTo>
                <a:lnTo>
                  <a:pt x="18899" y="855061"/>
                </a:lnTo>
                <a:cubicBezTo>
                  <a:pt x="6508" y="822400"/>
                  <a:pt x="0" y="788584"/>
                  <a:pt x="0" y="753948"/>
                </a:cubicBezTo>
                <a:cubicBezTo>
                  <a:pt x="0" y="650040"/>
                  <a:pt x="58567" y="553510"/>
                  <a:pt x="158868" y="473436"/>
                </a:cubicBezTo>
                <a:cubicBezTo>
                  <a:pt x="179764" y="456754"/>
                  <a:pt x="202472" y="440786"/>
                  <a:pt x="226838" y="425615"/>
                </a:cubicBezTo>
                <a:close/>
              </a:path>
            </a:pathLst>
          </a:custGeom>
          <a:solidFill>
            <a:srgbClr val="1F1049"/>
          </a:solidFill>
          <a:ln w="12700" cap="flat" cmpd="sng">
            <a:noFill/>
            <a:miter lim="800000"/>
            <a:headEnd/>
            <a:tailEnd/>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8" name="任意多边形 18"/>
          <p:cNvSpPr>
            <a:spLocks noChangeArrowheads="1"/>
          </p:cNvSpPr>
          <p:nvPr/>
        </p:nvSpPr>
        <p:spPr bwMode="auto">
          <a:xfrm rot="18981277" flipH="1">
            <a:off x="5282804" y="2083594"/>
            <a:ext cx="1144190" cy="322660"/>
          </a:xfrm>
          <a:custGeom>
            <a:avLst/>
            <a:gdLst>
              <a:gd name="T0" fmla="*/ 46415 w 1620800"/>
              <a:gd name="T1" fmla="*/ 43226 h 456228"/>
              <a:gd name="T2" fmla="*/ 81131 w 1620800"/>
              <a:gd name="T3" fmla="*/ 13979 h 456228"/>
              <a:gd name="T4" fmla="*/ 105737 w 1620800"/>
              <a:gd name="T5" fmla="*/ 0 h 456228"/>
              <a:gd name="T6" fmla="*/ 103513 w 1620800"/>
              <a:gd name="T7" fmla="*/ 3407 h 456228"/>
              <a:gd name="T8" fmla="*/ 95879 w 1620800"/>
              <a:gd name="T9" fmla="*/ 35709 h 456228"/>
              <a:gd name="T10" fmla="*/ 1344686 w 1620800"/>
              <a:gd name="T11" fmla="*/ 397618 h 456228"/>
              <a:gd name="T12" fmla="*/ 1598817 w 1620800"/>
              <a:gd name="T13" fmla="*/ 399974 h 456228"/>
              <a:gd name="T14" fmla="*/ 1620800 w 1620800"/>
              <a:gd name="T15" fmla="*/ 399017 h 456228"/>
              <a:gd name="T16" fmla="*/ 1609623 w 1620800"/>
              <a:gd name="T17" fmla="*/ 401861 h 456228"/>
              <a:gd name="T18" fmla="*/ 1032399 w 1620800"/>
              <a:gd name="T19" fmla="*/ 456228 h 456228"/>
              <a:gd name="T20" fmla="*/ 0 w 1620800"/>
              <a:gd name="T21" fmla="*/ 137890 h 456228"/>
              <a:gd name="T22" fmla="*/ 46415 w 1620800"/>
              <a:gd name="T23" fmla="*/ 43226 h 456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20800"/>
              <a:gd name="T37" fmla="*/ 0 h 456228"/>
              <a:gd name="T38" fmla="*/ 1620800 w 1620800"/>
              <a:gd name="T39" fmla="*/ 456228 h 4562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20800" h="456228">
                <a:moveTo>
                  <a:pt x="46415" y="43226"/>
                </a:moveTo>
                <a:cubicBezTo>
                  <a:pt x="56470" y="33258"/>
                  <a:pt x="68070" y="23500"/>
                  <a:pt x="81131" y="13979"/>
                </a:cubicBezTo>
                <a:lnTo>
                  <a:pt x="105737" y="0"/>
                </a:lnTo>
                <a:lnTo>
                  <a:pt x="103513" y="3407"/>
                </a:lnTo>
                <a:cubicBezTo>
                  <a:pt x="98841" y="13952"/>
                  <a:pt x="96260" y="24728"/>
                  <a:pt x="95879" y="35709"/>
                </a:cubicBezTo>
                <a:cubicBezTo>
                  <a:pt x="89775" y="211416"/>
                  <a:pt x="648885" y="373449"/>
                  <a:pt x="1344686" y="397618"/>
                </a:cubicBezTo>
                <a:cubicBezTo>
                  <a:pt x="1431662" y="400639"/>
                  <a:pt x="1516656" y="401363"/>
                  <a:pt x="1598817" y="399974"/>
                </a:cubicBezTo>
                <a:lnTo>
                  <a:pt x="1620800" y="399017"/>
                </a:lnTo>
                <a:lnTo>
                  <a:pt x="1609623" y="401861"/>
                </a:lnTo>
                <a:cubicBezTo>
                  <a:pt x="1444851" y="436185"/>
                  <a:pt x="1246216" y="456228"/>
                  <a:pt x="1032399" y="456228"/>
                </a:cubicBezTo>
                <a:cubicBezTo>
                  <a:pt x="462221" y="456228"/>
                  <a:pt x="0" y="313703"/>
                  <a:pt x="0" y="137890"/>
                </a:cubicBezTo>
                <a:cubicBezTo>
                  <a:pt x="0" y="104925"/>
                  <a:pt x="16250" y="73131"/>
                  <a:pt x="46415" y="43226"/>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9" name="任意多边形 19"/>
          <p:cNvSpPr>
            <a:spLocks noChangeArrowheads="1"/>
          </p:cNvSpPr>
          <p:nvPr/>
        </p:nvSpPr>
        <p:spPr bwMode="auto">
          <a:xfrm rot="19603506" flipH="1">
            <a:off x="4592242" y="1713310"/>
            <a:ext cx="1707356" cy="863203"/>
          </a:xfrm>
          <a:custGeom>
            <a:avLst/>
            <a:gdLst>
              <a:gd name="T0" fmla="*/ 226838 w 2417304"/>
              <a:gd name="T1" fmla="*/ 425615 h 1221597"/>
              <a:gd name="T2" fmla="*/ 589137 w 2417304"/>
              <a:gd name="T3" fmla="*/ 287036 h 1221597"/>
              <a:gd name="T4" fmla="*/ 620247 w 2417304"/>
              <a:gd name="T5" fmla="*/ 281593 h 1221597"/>
              <a:gd name="T6" fmla="*/ 619074 w 2417304"/>
              <a:gd name="T7" fmla="*/ 279807 h 1221597"/>
              <a:gd name="T8" fmla="*/ 682136 w 2417304"/>
              <a:gd name="T9" fmla="*/ 270763 h 1221597"/>
              <a:gd name="T10" fmla="*/ 697749 w 2417304"/>
              <a:gd name="T11" fmla="*/ 268031 h 1221597"/>
              <a:gd name="T12" fmla="*/ 710010 w 2417304"/>
              <a:gd name="T13" fmla="*/ 266766 h 1221597"/>
              <a:gd name="T14" fmla="*/ 785953 w 2417304"/>
              <a:gd name="T15" fmla="*/ 255876 h 1221597"/>
              <a:gd name="T16" fmla="*/ 1174708 w 2417304"/>
              <a:gd name="T17" fmla="*/ 234229 h 1221597"/>
              <a:gd name="T18" fmla="*/ 1780198 w 2417304"/>
              <a:gd name="T19" fmla="*/ 288262 h 1221597"/>
              <a:gd name="T20" fmla="*/ 1808383 w 2417304"/>
              <a:gd name="T21" fmla="*/ 294264 h 1221597"/>
              <a:gd name="T22" fmla="*/ 1837601 w 2417304"/>
              <a:gd name="T23" fmla="*/ 0 h 1221597"/>
              <a:gd name="T24" fmla="*/ 2417304 w 2417304"/>
              <a:gd name="T25" fmla="*/ 674379 h 1221597"/>
              <a:gd name="T26" fmla="*/ 1716308 w 2417304"/>
              <a:gd name="T27" fmla="*/ 1221597 h 1221597"/>
              <a:gd name="T28" fmla="*/ 1740805 w 2417304"/>
              <a:gd name="T29" fmla="*/ 974878 h 1221597"/>
              <a:gd name="T30" fmla="*/ 1694373 w 2417304"/>
              <a:gd name="T31" fmla="*/ 959080 h 1221597"/>
              <a:gd name="T32" fmla="*/ 1542586 w 2417304"/>
              <a:gd name="T33" fmla="*/ 915828 h 1221597"/>
              <a:gd name="T34" fmla="*/ 1466088 w 2417304"/>
              <a:gd name="T35" fmla="*/ 894927 h 1221597"/>
              <a:gd name="T36" fmla="*/ 1216256 w 2417304"/>
              <a:gd name="T37" fmla="*/ 840560 h 1221597"/>
              <a:gd name="T38" fmla="*/ 997814 w 2417304"/>
              <a:gd name="T39" fmla="*/ 805961 h 1221597"/>
              <a:gd name="T40" fmla="*/ 931487 w 2417304"/>
              <a:gd name="T41" fmla="*/ 798147 h 1221597"/>
              <a:gd name="T42" fmla="*/ 830878 w 2417304"/>
              <a:gd name="T43" fmla="*/ 787922 h 1221597"/>
              <a:gd name="T44" fmla="*/ 798833 w 2417304"/>
              <a:gd name="T45" fmla="*/ 784368 h 1221597"/>
              <a:gd name="T46" fmla="*/ 719245 w 2417304"/>
              <a:gd name="T47" fmla="*/ 778811 h 1221597"/>
              <a:gd name="T48" fmla="*/ 657401 w 2417304"/>
              <a:gd name="T49" fmla="*/ 776334 h 1221597"/>
              <a:gd name="T50" fmla="*/ 611945 w 2417304"/>
              <a:gd name="T51" fmla="*/ 774059 h 1221597"/>
              <a:gd name="T52" fmla="*/ 531594 w 2417304"/>
              <a:gd name="T53" fmla="*/ 772718 h 1221597"/>
              <a:gd name="T54" fmla="*/ 465831 w 2417304"/>
              <a:gd name="T55" fmla="*/ 774882 h 1221597"/>
              <a:gd name="T56" fmla="*/ 428462 w 2417304"/>
              <a:gd name="T57" fmla="*/ 775706 h 1221597"/>
              <a:gd name="T58" fmla="*/ 360204 w 2417304"/>
              <a:gd name="T59" fmla="*/ 778847 h 1221597"/>
              <a:gd name="T60" fmla="*/ 56177 w 2417304"/>
              <a:gd name="T61" fmla="*/ 852177 h 1221597"/>
              <a:gd name="T62" fmla="*/ 27345 w 2417304"/>
              <a:gd name="T63" fmla="*/ 872776 h 1221597"/>
              <a:gd name="T64" fmla="*/ 18899 w 2417304"/>
              <a:gd name="T65" fmla="*/ 855061 h 1221597"/>
              <a:gd name="T66" fmla="*/ 0 w 2417304"/>
              <a:gd name="T67" fmla="*/ 753948 h 1221597"/>
              <a:gd name="T68" fmla="*/ 158868 w 2417304"/>
              <a:gd name="T69" fmla="*/ 473436 h 1221597"/>
              <a:gd name="T70" fmla="*/ 226838 w 2417304"/>
              <a:gd name="T71" fmla="*/ 425615 h 12215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17304"/>
              <a:gd name="T109" fmla="*/ 0 h 1221597"/>
              <a:gd name="T110" fmla="*/ 2417304 w 2417304"/>
              <a:gd name="T111" fmla="*/ 1221597 h 12215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7304" h="1221597">
                <a:moveTo>
                  <a:pt x="226838" y="425615"/>
                </a:moveTo>
                <a:cubicBezTo>
                  <a:pt x="324305" y="364929"/>
                  <a:pt x="448318" y="316985"/>
                  <a:pt x="589137" y="287036"/>
                </a:cubicBezTo>
                <a:lnTo>
                  <a:pt x="620247" y="281593"/>
                </a:lnTo>
                <a:lnTo>
                  <a:pt x="619074" y="279807"/>
                </a:lnTo>
                <a:lnTo>
                  <a:pt x="682136" y="270763"/>
                </a:lnTo>
                <a:lnTo>
                  <a:pt x="697749" y="268031"/>
                </a:lnTo>
                <a:lnTo>
                  <a:pt x="710010" y="266766"/>
                </a:lnTo>
                <a:lnTo>
                  <a:pt x="785953" y="255876"/>
                </a:lnTo>
                <a:cubicBezTo>
                  <a:pt x="910209" y="241745"/>
                  <a:pt x="1040474" y="234229"/>
                  <a:pt x="1174708" y="234229"/>
                </a:cubicBezTo>
                <a:cubicBezTo>
                  <a:pt x="1389485" y="234229"/>
                  <a:pt x="1594095" y="253469"/>
                  <a:pt x="1780198" y="288262"/>
                </a:cubicBezTo>
                <a:lnTo>
                  <a:pt x="1808383" y="294264"/>
                </a:lnTo>
                <a:lnTo>
                  <a:pt x="1837601" y="0"/>
                </a:lnTo>
                <a:lnTo>
                  <a:pt x="2417304" y="674379"/>
                </a:lnTo>
                <a:lnTo>
                  <a:pt x="1716308" y="1221597"/>
                </a:lnTo>
                <a:lnTo>
                  <a:pt x="1740805" y="974878"/>
                </a:lnTo>
                <a:lnTo>
                  <a:pt x="1694373" y="959080"/>
                </a:lnTo>
                <a:lnTo>
                  <a:pt x="1542586" y="915828"/>
                </a:lnTo>
                <a:lnTo>
                  <a:pt x="1466088" y="894927"/>
                </a:lnTo>
                <a:lnTo>
                  <a:pt x="1216256" y="840560"/>
                </a:lnTo>
                <a:lnTo>
                  <a:pt x="997814" y="805961"/>
                </a:lnTo>
                <a:lnTo>
                  <a:pt x="931487" y="798147"/>
                </a:lnTo>
                <a:lnTo>
                  <a:pt x="830878" y="787922"/>
                </a:lnTo>
                <a:lnTo>
                  <a:pt x="798833" y="784368"/>
                </a:lnTo>
                <a:lnTo>
                  <a:pt x="719245" y="778811"/>
                </a:lnTo>
                <a:lnTo>
                  <a:pt x="657401" y="776334"/>
                </a:lnTo>
                <a:lnTo>
                  <a:pt x="611945" y="774059"/>
                </a:lnTo>
                <a:lnTo>
                  <a:pt x="531594" y="772718"/>
                </a:lnTo>
                <a:lnTo>
                  <a:pt x="465831" y="774882"/>
                </a:lnTo>
                <a:lnTo>
                  <a:pt x="428462" y="775706"/>
                </a:lnTo>
                <a:lnTo>
                  <a:pt x="360204" y="778847"/>
                </a:lnTo>
                <a:cubicBezTo>
                  <a:pt x="226028" y="790007"/>
                  <a:pt x="120706" y="814757"/>
                  <a:pt x="56177" y="852177"/>
                </a:cubicBezTo>
                <a:lnTo>
                  <a:pt x="27345" y="872776"/>
                </a:lnTo>
                <a:lnTo>
                  <a:pt x="18899" y="855061"/>
                </a:lnTo>
                <a:cubicBezTo>
                  <a:pt x="6508" y="822400"/>
                  <a:pt x="0" y="788584"/>
                  <a:pt x="0" y="753948"/>
                </a:cubicBezTo>
                <a:cubicBezTo>
                  <a:pt x="0" y="650040"/>
                  <a:pt x="58567" y="553510"/>
                  <a:pt x="158868" y="473436"/>
                </a:cubicBezTo>
                <a:cubicBezTo>
                  <a:pt x="179764" y="456754"/>
                  <a:pt x="202472" y="440786"/>
                  <a:pt x="226838" y="425615"/>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10" name="任意多边形 20"/>
          <p:cNvSpPr>
            <a:spLocks noChangeArrowheads="1"/>
          </p:cNvSpPr>
          <p:nvPr/>
        </p:nvSpPr>
        <p:spPr bwMode="auto">
          <a:xfrm rot="2618723" flipH="1" flipV="1">
            <a:off x="5310188" y="3344466"/>
            <a:ext cx="1145381" cy="322659"/>
          </a:xfrm>
          <a:custGeom>
            <a:avLst/>
            <a:gdLst>
              <a:gd name="T0" fmla="*/ 46415 w 1620800"/>
              <a:gd name="T1" fmla="*/ 43226 h 456228"/>
              <a:gd name="T2" fmla="*/ 81131 w 1620800"/>
              <a:gd name="T3" fmla="*/ 13979 h 456228"/>
              <a:gd name="T4" fmla="*/ 105737 w 1620800"/>
              <a:gd name="T5" fmla="*/ 0 h 456228"/>
              <a:gd name="T6" fmla="*/ 103513 w 1620800"/>
              <a:gd name="T7" fmla="*/ 3407 h 456228"/>
              <a:gd name="T8" fmla="*/ 95879 w 1620800"/>
              <a:gd name="T9" fmla="*/ 35709 h 456228"/>
              <a:gd name="T10" fmla="*/ 1344686 w 1620800"/>
              <a:gd name="T11" fmla="*/ 397618 h 456228"/>
              <a:gd name="T12" fmla="*/ 1598817 w 1620800"/>
              <a:gd name="T13" fmla="*/ 399974 h 456228"/>
              <a:gd name="T14" fmla="*/ 1620800 w 1620800"/>
              <a:gd name="T15" fmla="*/ 399017 h 456228"/>
              <a:gd name="T16" fmla="*/ 1609623 w 1620800"/>
              <a:gd name="T17" fmla="*/ 401861 h 456228"/>
              <a:gd name="T18" fmla="*/ 1032399 w 1620800"/>
              <a:gd name="T19" fmla="*/ 456228 h 456228"/>
              <a:gd name="T20" fmla="*/ 0 w 1620800"/>
              <a:gd name="T21" fmla="*/ 137890 h 456228"/>
              <a:gd name="T22" fmla="*/ 46415 w 1620800"/>
              <a:gd name="T23" fmla="*/ 43226 h 456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20800"/>
              <a:gd name="T37" fmla="*/ 0 h 456228"/>
              <a:gd name="T38" fmla="*/ 1620800 w 1620800"/>
              <a:gd name="T39" fmla="*/ 456228 h 4562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20800" h="456228">
                <a:moveTo>
                  <a:pt x="46415" y="43226"/>
                </a:moveTo>
                <a:cubicBezTo>
                  <a:pt x="56470" y="33258"/>
                  <a:pt x="68070" y="23500"/>
                  <a:pt x="81131" y="13979"/>
                </a:cubicBezTo>
                <a:lnTo>
                  <a:pt x="105737" y="0"/>
                </a:lnTo>
                <a:lnTo>
                  <a:pt x="103513" y="3407"/>
                </a:lnTo>
                <a:cubicBezTo>
                  <a:pt x="98841" y="13952"/>
                  <a:pt x="96260" y="24728"/>
                  <a:pt x="95879" y="35709"/>
                </a:cubicBezTo>
                <a:cubicBezTo>
                  <a:pt x="89775" y="211416"/>
                  <a:pt x="648885" y="373449"/>
                  <a:pt x="1344686" y="397618"/>
                </a:cubicBezTo>
                <a:cubicBezTo>
                  <a:pt x="1431662" y="400639"/>
                  <a:pt x="1516656" y="401363"/>
                  <a:pt x="1598817" y="399974"/>
                </a:cubicBezTo>
                <a:lnTo>
                  <a:pt x="1620800" y="399017"/>
                </a:lnTo>
                <a:lnTo>
                  <a:pt x="1609623" y="401861"/>
                </a:lnTo>
                <a:cubicBezTo>
                  <a:pt x="1444851" y="436185"/>
                  <a:pt x="1246216" y="456228"/>
                  <a:pt x="1032399" y="456228"/>
                </a:cubicBezTo>
                <a:cubicBezTo>
                  <a:pt x="462221" y="456228"/>
                  <a:pt x="0" y="313703"/>
                  <a:pt x="0" y="137890"/>
                </a:cubicBezTo>
                <a:cubicBezTo>
                  <a:pt x="0" y="104925"/>
                  <a:pt x="16250" y="73131"/>
                  <a:pt x="46415" y="43226"/>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11" name="任意多边形 21"/>
          <p:cNvSpPr>
            <a:spLocks noChangeArrowheads="1"/>
          </p:cNvSpPr>
          <p:nvPr/>
        </p:nvSpPr>
        <p:spPr bwMode="auto">
          <a:xfrm rot="1996494" flipH="1" flipV="1">
            <a:off x="4620817" y="3174206"/>
            <a:ext cx="1707356" cy="863204"/>
          </a:xfrm>
          <a:custGeom>
            <a:avLst/>
            <a:gdLst>
              <a:gd name="T0" fmla="*/ 226838 w 2417304"/>
              <a:gd name="T1" fmla="*/ 425615 h 1221597"/>
              <a:gd name="T2" fmla="*/ 589137 w 2417304"/>
              <a:gd name="T3" fmla="*/ 287036 h 1221597"/>
              <a:gd name="T4" fmla="*/ 620247 w 2417304"/>
              <a:gd name="T5" fmla="*/ 281593 h 1221597"/>
              <a:gd name="T6" fmla="*/ 619074 w 2417304"/>
              <a:gd name="T7" fmla="*/ 279807 h 1221597"/>
              <a:gd name="T8" fmla="*/ 682136 w 2417304"/>
              <a:gd name="T9" fmla="*/ 270763 h 1221597"/>
              <a:gd name="T10" fmla="*/ 697749 w 2417304"/>
              <a:gd name="T11" fmla="*/ 268031 h 1221597"/>
              <a:gd name="T12" fmla="*/ 710010 w 2417304"/>
              <a:gd name="T13" fmla="*/ 266766 h 1221597"/>
              <a:gd name="T14" fmla="*/ 785953 w 2417304"/>
              <a:gd name="T15" fmla="*/ 255876 h 1221597"/>
              <a:gd name="T16" fmla="*/ 1174708 w 2417304"/>
              <a:gd name="T17" fmla="*/ 234229 h 1221597"/>
              <a:gd name="T18" fmla="*/ 1780198 w 2417304"/>
              <a:gd name="T19" fmla="*/ 288262 h 1221597"/>
              <a:gd name="T20" fmla="*/ 1808383 w 2417304"/>
              <a:gd name="T21" fmla="*/ 294264 h 1221597"/>
              <a:gd name="T22" fmla="*/ 1837601 w 2417304"/>
              <a:gd name="T23" fmla="*/ 0 h 1221597"/>
              <a:gd name="T24" fmla="*/ 2417304 w 2417304"/>
              <a:gd name="T25" fmla="*/ 674379 h 1221597"/>
              <a:gd name="T26" fmla="*/ 1716308 w 2417304"/>
              <a:gd name="T27" fmla="*/ 1221597 h 1221597"/>
              <a:gd name="T28" fmla="*/ 1740805 w 2417304"/>
              <a:gd name="T29" fmla="*/ 974878 h 1221597"/>
              <a:gd name="T30" fmla="*/ 1694373 w 2417304"/>
              <a:gd name="T31" fmla="*/ 959080 h 1221597"/>
              <a:gd name="T32" fmla="*/ 1542586 w 2417304"/>
              <a:gd name="T33" fmla="*/ 915828 h 1221597"/>
              <a:gd name="T34" fmla="*/ 1466088 w 2417304"/>
              <a:gd name="T35" fmla="*/ 894927 h 1221597"/>
              <a:gd name="T36" fmla="*/ 1216256 w 2417304"/>
              <a:gd name="T37" fmla="*/ 840560 h 1221597"/>
              <a:gd name="T38" fmla="*/ 997814 w 2417304"/>
              <a:gd name="T39" fmla="*/ 805961 h 1221597"/>
              <a:gd name="T40" fmla="*/ 931487 w 2417304"/>
              <a:gd name="T41" fmla="*/ 798147 h 1221597"/>
              <a:gd name="T42" fmla="*/ 830878 w 2417304"/>
              <a:gd name="T43" fmla="*/ 787922 h 1221597"/>
              <a:gd name="T44" fmla="*/ 798833 w 2417304"/>
              <a:gd name="T45" fmla="*/ 784368 h 1221597"/>
              <a:gd name="T46" fmla="*/ 719245 w 2417304"/>
              <a:gd name="T47" fmla="*/ 778811 h 1221597"/>
              <a:gd name="T48" fmla="*/ 657401 w 2417304"/>
              <a:gd name="T49" fmla="*/ 776334 h 1221597"/>
              <a:gd name="T50" fmla="*/ 611945 w 2417304"/>
              <a:gd name="T51" fmla="*/ 774059 h 1221597"/>
              <a:gd name="T52" fmla="*/ 531594 w 2417304"/>
              <a:gd name="T53" fmla="*/ 772718 h 1221597"/>
              <a:gd name="T54" fmla="*/ 465831 w 2417304"/>
              <a:gd name="T55" fmla="*/ 774882 h 1221597"/>
              <a:gd name="T56" fmla="*/ 428462 w 2417304"/>
              <a:gd name="T57" fmla="*/ 775706 h 1221597"/>
              <a:gd name="T58" fmla="*/ 360204 w 2417304"/>
              <a:gd name="T59" fmla="*/ 778847 h 1221597"/>
              <a:gd name="T60" fmla="*/ 56177 w 2417304"/>
              <a:gd name="T61" fmla="*/ 852177 h 1221597"/>
              <a:gd name="T62" fmla="*/ 27345 w 2417304"/>
              <a:gd name="T63" fmla="*/ 872776 h 1221597"/>
              <a:gd name="T64" fmla="*/ 18899 w 2417304"/>
              <a:gd name="T65" fmla="*/ 855061 h 1221597"/>
              <a:gd name="T66" fmla="*/ 0 w 2417304"/>
              <a:gd name="T67" fmla="*/ 753948 h 1221597"/>
              <a:gd name="T68" fmla="*/ 158868 w 2417304"/>
              <a:gd name="T69" fmla="*/ 473436 h 1221597"/>
              <a:gd name="T70" fmla="*/ 226838 w 2417304"/>
              <a:gd name="T71" fmla="*/ 425615 h 12215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17304"/>
              <a:gd name="T109" fmla="*/ 0 h 1221597"/>
              <a:gd name="T110" fmla="*/ 2417304 w 2417304"/>
              <a:gd name="T111" fmla="*/ 1221597 h 12215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7304" h="1221597">
                <a:moveTo>
                  <a:pt x="226838" y="425615"/>
                </a:moveTo>
                <a:cubicBezTo>
                  <a:pt x="324305" y="364929"/>
                  <a:pt x="448318" y="316985"/>
                  <a:pt x="589137" y="287036"/>
                </a:cubicBezTo>
                <a:lnTo>
                  <a:pt x="620247" y="281593"/>
                </a:lnTo>
                <a:lnTo>
                  <a:pt x="619074" y="279807"/>
                </a:lnTo>
                <a:lnTo>
                  <a:pt x="682136" y="270763"/>
                </a:lnTo>
                <a:lnTo>
                  <a:pt x="697749" y="268031"/>
                </a:lnTo>
                <a:lnTo>
                  <a:pt x="710010" y="266766"/>
                </a:lnTo>
                <a:lnTo>
                  <a:pt x="785953" y="255876"/>
                </a:lnTo>
                <a:cubicBezTo>
                  <a:pt x="910209" y="241745"/>
                  <a:pt x="1040474" y="234229"/>
                  <a:pt x="1174708" y="234229"/>
                </a:cubicBezTo>
                <a:cubicBezTo>
                  <a:pt x="1389485" y="234229"/>
                  <a:pt x="1594095" y="253469"/>
                  <a:pt x="1780198" y="288262"/>
                </a:cubicBezTo>
                <a:lnTo>
                  <a:pt x="1808383" y="294264"/>
                </a:lnTo>
                <a:lnTo>
                  <a:pt x="1837601" y="0"/>
                </a:lnTo>
                <a:lnTo>
                  <a:pt x="2417304" y="674379"/>
                </a:lnTo>
                <a:lnTo>
                  <a:pt x="1716308" y="1221597"/>
                </a:lnTo>
                <a:lnTo>
                  <a:pt x="1740805" y="974878"/>
                </a:lnTo>
                <a:lnTo>
                  <a:pt x="1694373" y="959080"/>
                </a:lnTo>
                <a:lnTo>
                  <a:pt x="1542586" y="915828"/>
                </a:lnTo>
                <a:lnTo>
                  <a:pt x="1466088" y="894927"/>
                </a:lnTo>
                <a:lnTo>
                  <a:pt x="1216256" y="840560"/>
                </a:lnTo>
                <a:lnTo>
                  <a:pt x="997814" y="805961"/>
                </a:lnTo>
                <a:lnTo>
                  <a:pt x="931487" y="798147"/>
                </a:lnTo>
                <a:lnTo>
                  <a:pt x="830878" y="787922"/>
                </a:lnTo>
                <a:lnTo>
                  <a:pt x="798833" y="784368"/>
                </a:lnTo>
                <a:lnTo>
                  <a:pt x="719245" y="778811"/>
                </a:lnTo>
                <a:lnTo>
                  <a:pt x="657401" y="776334"/>
                </a:lnTo>
                <a:lnTo>
                  <a:pt x="611945" y="774059"/>
                </a:lnTo>
                <a:lnTo>
                  <a:pt x="531594" y="772718"/>
                </a:lnTo>
                <a:lnTo>
                  <a:pt x="465831" y="774882"/>
                </a:lnTo>
                <a:lnTo>
                  <a:pt x="428462" y="775706"/>
                </a:lnTo>
                <a:lnTo>
                  <a:pt x="360204" y="778847"/>
                </a:lnTo>
                <a:cubicBezTo>
                  <a:pt x="226028" y="790007"/>
                  <a:pt x="120706" y="814757"/>
                  <a:pt x="56177" y="852177"/>
                </a:cubicBezTo>
                <a:lnTo>
                  <a:pt x="27345" y="872776"/>
                </a:lnTo>
                <a:lnTo>
                  <a:pt x="18899" y="855061"/>
                </a:lnTo>
                <a:cubicBezTo>
                  <a:pt x="6508" y="822400"/>
                  <a:pt x="0" y="788584"/>
                  <a:pt x="0" y="753948"/>
                </a:cubicBezTo>
                <a:cubicBezTo>
                  <a:pt x="0" y="650040"/>
                  <a:pt x="58567" y="553510"/>
                  <a:pt x="158868" y="473436"/>
                </a:cubicBezTo>
                <a:cubicBezTo>
                  <a:pt x="179764" y="456754"/>
                  <a:pt x="202472" y="440786"/>
                  <a:pt x="226838" y="425615"/>
                </a:cubicBezTo>
                <a:close/>
              </a:path>
            </a:pathLst>
          </a:custGeom>
          <a:solidFill>
            <a:srgbClr val="1F1049"/>
          </a:solidFill>
          <a:ln w="12700" cap="flat" cmpd="sng">
            <a:noFill/>
            <a:miter lim="800000"/>
            <a:headEnd/>
            <a:tailEnd/>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12" name="任意多边形 22"/>
          <p:cNvSpPr>
            <a:spLocks noChangeArrowheads="1"/>
          </p:cNvSpPr>
          <p:nvPr/>
        </p:nvSpPr>
        <p:spPr bwMode="auto">
          <a:xfrm rot="18981277" flipV="1">
            <a:off x="2688432" y="3334941"/>
            <a:ext cx="1145381" cy="322659"/>
          </a:xfrm>
          <a:custGeom>
            <a:avLst/>
            <a:gdLst>
              <a:gd name="T0" fmla="*/ 46415 w 1620800"/>
              <a:gd name="T1" fmla="*/ 43226 h 456228"/>
              <a:gd name="T2" fmla="*/ 81131 w 1620800"/>
              <a:gd name="T3" fmla="*/ 13979 h 456228"/>
              <a:gd name="T4" fmla="*/ 105737 w 1620800"/>
              <a:gd name="T5" fmla="*/ 0 h 456228"/>
              <a:gd name="T6" fmla="*/ 103513 w 1620800"/>
              <a:gd name="T7" fmla="*/ 3407 h 456228"/>
              <a:gd name="T8" fmla="*/ 95879 w 1620800"/>
              <a:gd name="T9" fmla="*/ 35709 h 456228"/>
              <a:gd name="T10" fmla="*/ 1344686 w 1620800"/>
              <a:gd name="T11" fmla="*/ 397618 h 456228"/>
              <a:gd name="T12" fmla="*/ 1598817 w 1620800"/>
              <a:gd name="T13" fmla="*/ 399974 h 456228"/>
              <a:gd name="T14" fmla="*/ 1620800 w 1620800"/>
              <a:gd name="T15" fmla="*/ 399017 h 456228"/>
              <a:gd name="T16" fmla="*/ 1609623 w 1620800"/>
              <a:gd name="T17" fmla="*/ 401861 h 456228"/>
              <a:gd name="T18" fmla="*/ 1032399 w 1620800"/>
              <a:gd name="T19" fmla="*/ 456228 h 456228"/>
              <a:gd name="T20" fmla="*/ 0 w 1620800"/>
              <a:gd name="T21" fmla="*/ 137890 h 456228"/>
              <a:gd name="T22" fmla="*/ 46415 w 1620800"/>
              <a:gd name="T23" fmla="*/ 43226 h 456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20800"/>
              <a:gd name="T37" fmla="*/ 0 h 456228"/>
              <a:gd name="T38" fmla="*/ 1620800 w 1620800"/>
              <a:gd name="T39" fmla="*/ 456228 h 4562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20800" h="456228">
                <a:moveTo>
                  <a:pt x="46415" y="43226"/>
                </a:moveTo>
                <a:cubicBezTo>
                  <a:pt x="56470" y="33258"/>
                  <a:pt x="68070" y="23500"/>
                  <a:pt x="81131" y="13979"/>
                </a:cubicBezTo>
                <a:lnTo>
                  <a:pt x="105737" y="0"/>
                </a:lnTo>
                <a:lnTo>
                  <a:pt x="103513" y="3407"/>
                </a:lnTo>
                <a:cubicBezTo>
                  <a:pt x="98841" y="13952"/>
                  <a:pt x="96260" y="24728"/>
                  <a:pt x="95879" y="35709"/>
                </a:cubicBezTo>
                <a:cubicBezTo>
                  <a:pt x="89775" y="211416"/>
                  <a:pt x="648885" y="373449"/>
                  <a:pt x="1344686" y="397618"/>
                </a:cubicBezTo>
                <a:cubicBezTo>
                  <a:pt x="1431662" y="400639"/>
                  <a:pt x="1516656" y="401363"/>
                  <a:pt x="1598817" y="399974"/>
                </a:cubicBezTo>
                <a:lnTo>
                  <a:pt x="1620800" y="399017"/>
                </a:lnTo>
                <a:lnTo>
                  <a:pt x="1609623" y="401861"/>
                </a:lnTo>
                <a:cubicBezTo>
                  <a:pt x="1444851" y="436185"/>
                  <a:pt x="1246216" y="456228"/>
                  <a:pt x="1032399" y="456228"/>
                </a:cubicBezTo>
                <a:cubicBezTo>
                  <a:pt x="462221" y="456228"/>
                  <a:pt x="0" y="313703"/>
                  <a:pt x="0" y="137890"/>
                </a:cubicBezTo>
                <a:cubicBezTo>
                  <a:pt x="0" y="104925"/>
                  <a:pt x="16250" y="73131"/>
                  <a:pt x="46415" y="43226"/>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13" name="任意多边形 23"/>
          <p:cNvSpPr>
            <a:spLocks noChangeArrowheads="1"/>
          </p:cNvSpPr>
          <p:nvPr/>
        </p:nvSpPr>
        <p:spPr bwMode="auto">
          <a:xfrm rot="19603506" flipV="1">
            <a:off x="2815829" y="3164681"/>
            <a:ext cx="1707356" cy="863204"/>
          </a:xfrm>
          <a:custGeom>
            <a:avLst/>
            <a:gdLst>
              <a:gd name="T0" fmla="*/ 226838 w 2417304"/>
              <a:gd name="T1" fmla="*/ 425615 h 1221597"/>
              <a:gd name="T2" fmla="*/ 589137 w 2417304"/>
              <a:gd name="T3" fmla="*/ 287036 h 1221597"/>
              <a:gd name="T4" fmla="*/ 620247 w 2417304"/>
              <a:gd name="T5" fmla="*/ 281593 h 1221597"/>
              <a:gd name="T6" fmla="*/ 619074 w 2417304"/>
              <a:gd name="T7" fmla="*/ 279807 h 1221597"/>
              <a:gd name="T8" fmla="*/ 682136 w 2417304"/>
              <a:gd name="T9" fmla="*/ 270763 h 1221597"/>
              <a:gd name="T10" fmla="*/ 697749 w 2417304"/>
              <a:gd name="T11" fmla="*/ 268031 h 1221597"/>
              <a:gd name="T12" fmla="*/ 710010 w 2417304"/>
              <a:gd name="T13" fmla="*/ 266766 h 1221597"/>
              <a:gd name="T14" fmla="*/ 785953 w 2417304"/>
              <a:gd name="T15" fmla="*/ 255876 h 1221597"/>
              <a:gd name="T16" fmla="*/ 1174708 w 2417304"/>
              <a:gd name="T17" fmla="*/ 234229 h 1221597"/>
              <a:gd name="T18" fmla="*/ 1780198 w 2417304"/>
              <a:gd name="T19" fmla="*/ 288262 h 1221597"/>
              <a:gd name="T20" fmla="*/ 1808383 w 2417304"/>
              <a:gd name="T21" fmla="*/ 294264 h 1221597"/>
              <a:gd name="T22" fmla="*/ 1837601 w 2417304"/>
              <a:gd name="T23" fmla="*/ 0 h 1221597"/>
              <a:gd name="T24" fmla="*/ 2417304 w 2417304"/>
              <a:gd name="T25" fmla="*/ 674379 h 1221597"/>
              <a:gd name="T26" fmla="*/ 1716308 w 2417304"/>
              <a:gd name="T27" fmla="*/ 1221597 h 1221597"/>
              <a:gd name="T28" fmla="*/ 1740805 w 2417304"/>
              <a:gd name="T29" fmla="*/ 974878 h 1221597"/>
              <a:gd name="T30" fmla="*/ 1694373 w 2417304"/>
              <a:gd name="T31" fmla="*/ 959080 h 1221597"/>
              <a:gd name="T32" fmla="*/ 1542586 w 2417304"/>
              <a:gd name="T33" fmla="*/ 915828 h 1221597"/>
              <a:gd name="T34" fmla="*/ 1466088 w 2417304"/>
              <a:gd name="T35" fmla="*/ 894927 h 1221597"/>
              <a:gd name="T36" fmla="*/ 1216256 w 2417304"/>
              <a:gd name="T37" fmla="*/ 840560 h 1221597"/>
              <a:gd name="T38" fmla="*/ 997814 w 2417304"/>
              <a:gd name="T39" fmla="*/ 805961 h 1221597"/>
              <a:gd name="T40" fmla="*/ 931487 w 2417304"/>
              <a:gd name="T41" fmla="*/ 798147 h 1221597"/>
              <a:gd name="T42" fmla="*/ 830878 w 2417304"/>
              <a:gd name="T43" fmla="*/ 787922 h 1221597"/>
              <a:gd name="T44" fmla="*/ 798833 w 2417304"/>
              <a:gd name="T45" fmla="*/ 784368 h 1221597"/>
              <a:gd name="T46" fmla="*/ 719245 w 2417304"/>
              <a:gd name="T47" fmla="*/ 778811 h 1221597"/>
              <a:gd name="T48" fmla="*/ 657401 w 2417304"/>
              <a:gd name="T49" fmla="*/ 776334 h 1221597"/>
              <a:gd name="T50" fmla="*/ 611945 w 2417304"/>
              <a:gd name="T51" fmla="*/ 774059 h 1221597"/>
              <a:gd name="T52" fmla="*/ 531594 w 2417304"/>
              <a:gd name="T53" fmla="*/ 772718 h 1221597"/>
              <a:gd name="T54" fmla="*/ 465831 w 2417304"/>
              <a:gd name="T55" fmla="*/ 774882 h 1221597"/>
              <a:gd name="T56" fmla="*/ 428462 w 2417304"/>
              <a:gd name="T57" fmla="*/ 775706 h 1221597"/>
              <a:gd name="T58" fmla="*/ 360204 w 2417304"/>
              <a:gd name="T59" fmla="*/ 778847 h 1221597"/>
              <a:gd name="T60" fmla="*/ 56177 w 2417304"/>
              <a:gd name="T61" fmla="*/ 852177 h 1221597"/>
              <a:gd name="T62" fmla="*/ 27345 w 2417304"/>
              <a:gd name="T63" fmla="*/ 872776 h 1221597"/>
              <a:gd name="T64" fmla="*/ 18899 w 2417304"/>
              <a:gd name="T65" fmla="*/ 855061 h 1221597"/>
              <a:gd name="T66" fmla="*/ 0 w 2417304"/>
              <a:gd name="T67" fmla="*/ 753948 h 1221597"/>
              <a:gd name="T68" fmla="*/ 158868 w 2417304"/>
              <a:gd name="T69" fmla="*/ 473436 h 1221597"/>
              <a:gd name="T70" fmla="*/ 226838 w 2417304"/>
              <a:gd name="T71" fmla="*/ 425615 h 12215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17304"/>
              <a:gd name="T109" fmla="*/ 0 h 1221597"/>
              <a:gd name="T110" fmla="*/ 2417304 w 2417304"/>
              <a:gd name="T111" fmla="*/ 1221597 h 12215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7304" h="1221597">
                <a:moveTo>
                  <a:pt x="226838" y="425615"/>
                </a:moveTo>
                <a:cubicBezTo>
                  <a:pt x="324305" y="364929"/>
                  <a:pt x="448318" y="316985"/>
                  <a:pt x="589137" y="287036"/>
                </a:cubicBezTo>
                <a:lnTo>
                  <a:pt x="620247" y="281593"/>
                </a:lnTo>
                <a:lnTo>
                  <a:pt x="619074" y="279807"/>
                </a:lnTo>
                <a:lnTo>
                  <a:pt x="682136" y="270763"/>
                </a:lnTo>
                <a:lnTo>
                  <a:pt x="697749" y="268031"/>
                </a:lnTo>
                <a:lnTo>
                  <a:pt x="710010" y="266766"/>
                </a:lnTo>
                <a:lnTo>
                  <a:pt x="785953" y="255876"/>
                </a:lnTo>
                <a:cubicBezTo>
                  <a:pt x="910209" y="241745"/>
                  <a:pt x="1040474" y="234229"/>
                  <a:pt x="1174708" y="234229"/>
                </a:cubicBezTo>
                <a:cubicBezTo>
                  <a:pt x="1389485" y="234229"/>
                  <a:pt x="1594095" y="253469"/>
                  <a:pt x="1780198" y="288262"/>
                </a:cubicBezTo>
                <a:lnTo>
                  <a:pt x="1808383" y="294264"/>
                </a:lnTo>
                <a:lnTo>
                  <a:pt x="1837601" y="0"/>
                </a:lnTo>
                <a:lnTo>
                  <a:pt x="2417304" y="674379"/>
                </a:lnTo>
                <a:lnTo>
                  <a:pt x="1716308" y="1221597"/>
                </a:lnTo>
                <a:lnTo>
                  <a:pt x="1740805" y="974878"/>
                </a:lnTo>
                <a:lnTo>
                  <a:pt x="1694373" y="959080"/>
                </a:lnTo>
                <a:lnTo>
                  <a:pt x="1542586" y="915828"/>
                </a:lnTo>
                <a:lnTo>
                  <a:pt x="1466088" y="894927"/>
                </a:lnTo>
                <a:lnTo>
                  <a:pt x="1216256" y="840560"/>
                </a:lnTo>
                <a:lnTo>
                  <a:pt x="997814" y="805961"/>
                </a:lnTo>
                <a:lnTo>
                  <a:pt x="931487" y="798147"/>
                </a:lnTo>
                <a:lnTo>
                  <a:pt x="830878" y="787922"/>
                </a:lnTo>
                <a:lnTo>
                  <a:pt x="798833" y="784368"/>
                </a:lnTo>
                <a:lnTo>
                  <a:pt x="719245" y="778811"/>
                </a:lnTo>
                <a:lnTo>
                  <a:pt x="657401" y="776334"/>
                </a:lnTo>
                <a:lnTo>
                  <a:pt x="611945" y="774059"/>
                </a:lnTo>
                <a:lnTo>
                  <a:pt x="531594" y="772718"/>
                </a:lnTo>
                <a:lnTo>
                  <a:pt x="465831" y="774882"/>
                </a:lnTo>
                <a:lnTo>
                  <a:pt x="428462" y="775706"/>
                </a:lnTo>
                <a:lnTo>
                  <a:pt x="360204" y="778847"/>
                </a:lnTo>
                <a:cubicBezTo>
                  <a:pt x="226028" y="790007"/>
                  <a:pt x="120706" y="814757"/>
                  <a:pt x="56177" y="852177"/>
                </a:cubicBezTo>
                <a:lnTo>
                  <a:pt x="27345" y="872776"/>
                </a:lnTo>
                <a:lnTo>
                  <a:pt x="18899" y="855061"/>
                </a:lnTo>
                <a:cubicBezTo>
                  <a:pt x="6508" y="822400"/>
                  <a:pt x="0" y="788584"/>
                  <a:pt x="0" y="753948"/>
                </a:cubicBezTo>
                <a:cubicBezTo>
                  <a:pt x="0" y="650040"/>
                  <a:pt x="58567" y="553510"/>
                  <a:pt x="158868" y="473436"/>
                </a:cubicBezTo>
                <a:cubicBezTo>
                  <a:pt x="179764" y="456754"/>
                  <a:pt x="202472" y="440786"/>
                  <a:pt x="226838" y="425615"/>
                </a:cubicBezTo>
                <a:close/>
              </a:path>
            </a:pathLst>
          </a:custGeom>
          <a:solidFill>
            <a:srgbClr val="1F1049"/>
          </a:solidFill>
          <a:ln>
            <a:noFill/>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14" name="文本框 34"/>
          <p:cNvSpPr>
            <a:spLocks noChangeArrowheads="1"/>
          </p:cNvSpPr>
          <p:nvPr/>
        </p:nvSpPr>
        <p:spPr bwMode="auto">
          <a:xfrm>
            <a:off x="6425012" y="1535855"/>
            <a:ext cx="218912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100" b="1" dirty="0">
                <a:solidFill>
                  <a:schemeClr val="tx1">
                    <a:lumMod val="65000"/>
                    <a:lumOff val="35000"/>
                  </a:schemeClr>
                </a:solidFill>
                <a:latin typeface="微软雅黑" pitchFamily="34" charset="-122"/>
                <a:ea typeface="微软雅黑" pitchFamily="34" charset="-122"/>
              </a:rPr>
              <a:t>添加文本标题</a:t>
            </a: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1100" dirty="0">
                <a:solidFill>
                  <a:schemeClr val="tx1">
                    <a:lumMod val="65000"/>
                    <a:lumOff val="35000"/>
                  </a:schemeClr>
                </a:solidFill>
                <a:latin typeface="微软雅黑" pitchFamily="34" charset="-122"/>
                <a:ea typeface="微软雅黑" pitchFamily="34" charset="-122"/>
              </a:rPr>
              <a:t>200,</a:t>
            </a:r>
            <a:r>
              <a:rPr lang="zh-CN" altLang="en-US" sz="1100" dirty="0">
                <a:solidFill>
                  <a:schemeClr val="tx1">
                    <a:lumMod val="65000"/>
                    <a:lumOff val="35000"/>
                  </a:schemeClr>
                </a:solidFill>
                <a:latin typeface="微软雅黑" pitchFamily="34" charset="-122"/>
                <a:ea typeface="微软雅黑"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
        <p:nvSpPr>
          <p:cNvPr id="15" name="文本框 34"/>
          <p:cNvSpPr>
            <a:spLocks noChangeArrowheads="1"/>
          </p:cNvSpPr>
          <p:nvPr/>
        </p:nvSpPr>
        <p:spPr bwMode="auto">
          <a:xfrm>
            <a:off x="6425012" y="3398468"/>
            <a:ext cx="218912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100" b="1" dirty="0">
                <a:solidFill>
                  <a:schemeClr val="tx1">
                    <a:lumMod val="65000"/>
                    <a:lumOff val="35000"/>
                  </a:schemeClr>
                </a:solidFill>
                <a:latin typeface="微软雅黑" pitchFamily="34" charset="-122"/>
                <a:ea typeface="微软雅黑" pitchFamily="34" charset="-122"/>
              </a:rPr>
              <a:t>添加文本标题</a:t>
            </a: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1100" dirty="0">
                <a:solidFill>
                  <a:schemeClr val="tx1">
                    <a:lumMod val="65000"/>
                    <a:lumOff val="35000"/>
                  </a:schemeClr>
                </a:solidFill>
                <a:latin typeface="微软雅黑" pitchFamily="34" charset="-122"/>
                <a:ea typeface="微软雅黑" pitchFamily="34" charset="-122"/>
              </a:rPr>
              <a:t>200,</a:t>
            </a:r>
            <a:r>
              <a:rPr lang="zh-CN" altLang="en-US" sz="1100" dirty="0">
                <a:solidFill>
                  <a:schemeClr val="tx1">
                    <a:lumMod val="65000"/>
                    <a:lumOff val="35000"/>
                  </a:schemeClr>
                </a:solidFill>
                <a:latin typeface="微软雅黑" pitchFamily="34" charset="-122"/>
                <a:ea typeface="微软雅黑"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
        <p:nvSpPr>
          <p:cNvPr id="16" name="文本框 34"/>
          <p:cNvSpPr>
            <a:spLocks noChangeArrowheads="1"/>
          </p:cNvSpPr>
          <p:nvPr/>
        </p:nvSpPr>
        <p:spPr bwMode="auto">
          <a:xfrm>
            <a:off x="529866" y="1535855"/>
            <a:ext cx="218912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100" b="1" dirty="0">
                <a:solidFill>
                  <a:schemeClr val="tx1">
                    <a:lumMod val="65000"/>
                    <a:lumOff val="35000"/>
                  </a:schemeClr>
                </a:solidFill>
                <a:latin typeface="微软雅黑" pitchFamily="34" charset="-122"/>
                <a:ea typeface="微软雅黑" pitchFamily="34" charset="-122"/>
              </a:rPr>
              <a:t>添加文本标题</a:t>
            </a: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1100" dirty="0">
                <a:solidFill>
                  <a:schemeClr val="tx1">
                    <a:lumMod val="65000"/>
                    <a:lumOff val="35000"/>
                  </a:schemeClr>
                </a:solidFill>
                <a:latin typeface="微软雅黑" pitchFamily="34" charset="-122"/>
                <a:ea typeface="微软雅黑" pitchFamily="34" charset="-122"/>
              </a:rPr>
              <a:t>200,</a:t>
            </a:r>
            <a:r>
              <a:rPr lang="zh-CN" altLang="en-US" sz="1100" dirty="0">
                <a:solidFill>
                  <a:schemeClr val="tx1">
                    <a:lumMod val="65000"/>
                    <a:lumOff val="35000"/>
                  </a:schemeClr>
                </a:solidFill>
                <a:latin typeface="微软雅黑" pitchFamily="34" charset="-122"/>
                <a:ea typeface="微软雅黑"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
        <p:nvSpPr>
          <p:cNvPr id="17" name="文本框 34"/>
          <p:cNvSpPr>
            <a:spLocks noChangeArrowheads="1"/>
          </p:cNvSpPr>
          <p:nvPr/>
        </p:nvSpPr>
        <p:spPr bwMode="auto">
          <a:xfrm>
            <a:off x="529866" y="3398468"/>
            <a:ext cx="218912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100" b="1" dirty="0">
                <a:solidFill>
                  <a:schemeClr val="tx1">
                    <a:lumMod val="65000"/>
                    <a:lumOff val="35000"/>
                  </a:schemeClr>
                </a:solidFill>
                <a:latin typeface="微软雅黑" pitchFamily="34" charset="-122"/>
                <a:ea typeface="微软雅黑" pitchFamily="34" charset="-122"/>
              </a:rPr>
              <a:t>添加文本标题</a:t>
            </a:r>
            <a:endParaRPr lang="en-US" altLang="zh-CN" sz="1100" b="1" dirty="0">
              <a:solidFill>
                <a:schemeClr val="tx1">
                  <a:lumMod val="65000"/>
                  <a:lumOff val="35000"/>
                </a:schemeClr>
              </a:solidFill>
              <a:latin typeface="微软雅黑" pitchFamily="34" charset="-122"/>
              <a:ea typeface="微软雅黑" pitchFamily="34" charset="-122"/>
            </a:endParaRPr>
          </a:p>
          <a:p>
            <a:pPr>
              <a:lnSpc>
                <a:spcPct val="130000"/>
              </a:lnSpc>
            </a:pPr>
            <a:r>
              <a:rPr lang="zh-CN" altLang="en-US" sz="1100" dirty="0">
                <a:solidFill>
                  <a:schemeClr val="tx1">
                    <a:lumMod val="65000"/>
                    <a:lumOff val="35000"/>
                  </a:schemeClr>
                </a:solidFill>
                <a:latin typeface="微软雅黑" pitchFamily="34" charset="-122"/>
                <a:ea typeface="微软雅黑" pitchFamily="34" charset="-122"/>
              </a:rPr>
              <a:t>添加适当的文字，一页的文字最好不要超过</a:t>
            </a:r>
            <a:r>
              <a:rPr lang="en-US" altLang="zh-CN" sz="1100" dirty="0">
                <a:solidFill>
                  <a:schemeClr val="tx1">
                    <a:lumMod val="65000"/>
                    <a:lumOff val="35000"/>
                  </a:schemeClr>
                </a:solidFill>
                <a:latin typeface="微软雅黑" pitchFamily="34" charset="-122"/>
                <a:ea typeface="微软雅黑" pitchFamily="34" charset="-122"/>
              </a:rPr>
              <a:t>200,</a:t>
            </a:r>
            <a:r>
              <a:rPr lang="zh-CN" altLang="en-US" sz="1100" dirty="0">
                <a:solidFill>
                  <a:schemeClr val="tx1">
                    <a:lumMod val="65000"/>
                    <a:lumOff val="35000"/>
                  </a:schemeClr>
                </a:solidFill>
                <a:latin typeface="微软雅黑" pitchFamily="34" charset="-122"/>
                <a:ea typeface="微软雅黑"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Tree>
    <p:extLst>
      <p:ext uri="{BB962C8B-B14F-4D97-AF65-F5344CB8AC3E}">
        <p14:creationId xmlns:p14="http://schemas.microsoft.com/office/powerpoint/2010/main" val="144187011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250"/>
                                        <p:tgtEl>
                                          <p:spTgt spid="6"/>
                                        </p:tgtEl>
                                      </p:cBhvr>
                                    </p:animEffect>
                                  </p:childTnLst>
                                </p:cTn>
                              </p:par>
                            </p:childTnLst>
                          </p:cTn>
                        </p:par>
                        <p:par>
                          <p:cTn id="28" fill="hold">
                            <p:stCondLst>
                              <p:cond delay="75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250"/>
                                        <p:tgtEl>
                                          <p:spTgt spid="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250"/>
                                        <p:tgtEl>
                                          <p:spTgt spid="8"/>
                                        </p:tgtEl>
                                      </p:cBhvr>
                                    </p:animEffect>
                                  </p:childTnLst>
                                </p:cTn>
                              </p:par>
                            </p:childTnLst>
                          </p:cTn>
                        </p:par>
                        <p:par>
                          <p:cTn id="35" fill="hold">
                            <p:stCondLst>
                              <p:cond delay="10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250"/>
                                        <p:tgtEl>
                                          <p:spTgt spid="9"/>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right)">
                                      <p:cBhvr>
                                        <p:cTn id="41" dur="250"/>
                                        <p:tgtEl>
                                          <p:spTgt spid="12"/>
                                        </p:tgtEl>
                                      </p:cBhvr>
                                    </p:animEffect>
                                  </p:childTnLst>
                                </p:cTn>
                              </p:par>
                            </p:childTnLst>
                          </p:cTn>
                        </p:par>
                        <p:par>
                          <p:cTn id="42" fill="hold">
                            <p:stCondLst>
                              <p:cond delay="1250"/>
                            </p:stCondLst>
                            <p:childTnLst>
                              <p:par>
                                <p:cTn id="43" presetID="22" presetClass="entr" presetSubtype="8"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250"/>
                                        <p:tgtEl>
                                          <p:spTgt spid="1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250"/>
                                        <p:tgtEl>
                                          <p:spTgt spid="10"/>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250"/>
                                        <p:tgtEl>
                                          <p:spTgt spid="11"/>
                                        </p:tgtEl>
                                      </p:cBhvr>
                                    </p:animEffect>
                                  </p:childTnLst>
                                </p:cTn>
                              </p:par>
                            </p:childTnLst>
                          </p:cTn>
                        </p:par>
                        <p:par>
                          <p:cTn id="53" fill="hold">
                            <p:stCondLst>
                              <p:cond delay="175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1+#ppt_w/2"/>
                                          </p:val>
                                        </p:tav>
                                        <p:tav tm="100000">
                                          <p:val>
                                            <p:strVal val="#ppt_x"/>
                                          </p:val>
                                        </p:tav>
                                      </p:tavLst>
                                    </p:anim>
                                    <p:anim calcmode="lin" valueType="num">
                                      <p:cBhvr additive="base">
                                        <p:cTn id="63" dur="500" fill="hold"/>
                                        <p:tgtEl>
                                          <p:spTgt spid="14"/>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1+#ppt_w/2"/>
                                          </p:val>
                                        </p:tav>
                                        <p:tav tm="100000">
                                          <p:val>
                                            <p:strVal val="#ppt_x"/>
                                          </p:val>
                                        </p:tav>
                                      </p:tavLst>
                                    </p:anim>
                                    <p:anim calcmode="lin" valueType="num">
                                      <p:cBhvr additive="base">
                                        <p:cTn id="67"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870</Words>
  <Application>Microsoft Office PowerPoint</Application>
  <PresentationFormat>全屏显示(16:9)</PresentationFormat>
  <Paragraphs>104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Yuanti SC</vt:lpstr>
      <vt:lpstr>华文宋体</vt:lpstr>
      <vt:lpstr>宋体</vt:lpstr>
      <vt:lpstr>微软雅黑</vt:lpstr>
      <vt:lpstr>Agency FB</vt:lpstr>
      <vt:lpstr>Arial</vt:lpstr>
      <vt:lpstr>Arial Black</vt:lpstr>
      <vt:lpstr>Calibri</vt:lpstr>
      <vt:lpstr>Calibri Light</vt:lpstr>
      <vt:lpstr>Ebrima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wayne hung</cp:lastModifiedBy>
  <cp:revision>27</cp:revision>
  <dcterms:created xsi:type="dcterms:W3CDTF">2017-04-27T08:21:29Z</dcterms:created>
  <dcterms:modified xsi:type="dcterms:W3CDTF">2020-07-24T15:18:30Z</dcterms:modified>
  <cp:category>PPT</cp:category>
</cp:coreProperties>
</file>