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8"/>
      <p:bold r:id="rId9"/>
    </p:embeddedFont>
    <p:embeddedFont>
      <p:font typeface="Barlow" panose="02020500000000000000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46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4800" b="1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作業目標:</a:t>
            </a:r>
            <a:endParaRPr sz="180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了解效能優化方法</a:t>
            </a:r>
            <a:endParaRPr sz="180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/>
              <a:t>作業重點: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優化有很多面相可以切入，目前可以先以投影片方法為主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/>
              <a:t>題目 : </a:t>
            </a:r>
            <a:endParaRPr sz="1800"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/>
              <a:t>在速度較慢的時候，可以先從哪邊開始檢查?</a:t>
            </a:r>
            <a:endParaRPr lang="en-US" altLang="zh-TW" sz="1800"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altLang="en-US" sz="1800" dirty="0"/>
              <a:t>資料過大時應採取什麼方式讓記憶體占用量下降</a:t>
            </a:r>
            <a:r>
              <a:rPr lang="en-US" altLang="zh-TW" sz="1800" dirty="0"/>
              <a:t>?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altLang="en-US" sz="1800" dirty="0"/>
              <a:t>回答</a:t>
            </a:r>
            <a:r>
              <a:rPr lang="zh-TW" sz="1800" dirty="0"/>
              <a:t> : </a:t>
            </a:r>
            <a:endParaRPr sz="1800"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altLang="en-US" sz="1800" dirty="0"/>
              <a:t>讀取文件格式，使用</a:t>
            </a:r>
            <a:r>
              <a:rPr lang="en-US" altLang="zh-TW" sz="1800" dirty="0" err="1"/>
              <a:t>pkl</a:t>
            </a:r>
            <a:r>
              <a:rPr lang="zh-TW" altLang="en-US" sz="1800" dirty="0"/>
              <a:t>檔會最快，使用</a:t>
            </a:r>
            <a:r>
              <a:rPr lang="en-US" altLang="zh-TW" sz="1800" dirty="0" err="1"/>
              <a:t>agg</a:t>
            </a:r>
            <a:r>
              <a:rPr lang="zh-TW" altLang="en-US" sz="1800" dirty="0"/>
              <a:t>或</a:t>
            </a:r>
            <a:r>
              <a:rPr lang="en-US" altLang="zh-TW" sz="1800" dirty="0"/>
              <a:t>transform</a:t>
            </a:r>
            <a:r>
              <a:rPr lang="zh-TW" altLang="en-US" sz="1800" dirty="0"/>
              <a:t>函數時，</a:t>
            </a:r>
            <a:r>
              <a:rPr lang="en-US" altLang="zh-TW" sz="1800" dirty="0" err="1"/>
              <a:t>agg</a:t>
            </a:r>
            <a:r>
              <a:rPr lang="zh-TW" altLang="en-US" sz="1800" dirty="0"/>
              <a:t>搭配內建函數速度最快，篩選出對應資料時，使用</a:t>
            </a:r>
            <a:r>
              <a:rPr lang="en-US" altLang="zh-TW" sz="1800" dirty="0" err="1"/>
              <a:t>isin</a:t>
            </a:r>
            <a:r>
              <a:rPr lang="zh-TW" altLang="en-US" sz="1800" dirty="0"/>
              <a:t>函數速度最快。</a:t>
            </a:r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altLang="en-US" sz="1800" dirty="0"/>
              <a:t>整數可以將 </a:t>
            </a:r>
            <a:r>
              <a:rPr lang="en-US" altLang="zh-TW" sz="1800" dirty="0"/>
              <a:t>int64 </a:t>
            </a:r>
            <a:r>
              <a:rPr lang="zh-TW" altLang="en-US" sz="1800" dirty="0"/>
              <a:t>改為 </a:t>
            </a:r>
            <a:r>
              <a:rPr lang="en-US" altLang="zh-TW" sz="1800" dirty="0"/>
              <a:t>uint16 (</a:t>
            </a:r>
            <a:r>
              <a:rPr lang="en-US" altLang="zh-TW" sz="1800" dirty="0" err="1"/>
              <a:t>downcast_int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int_data.apply</a:t>
            </a:r>
            <a:r>
              <a:rPr lang="en-US" altLang="zh-TW" sz="1800" dirty="0"/>
              <a:t>(</a:t>
            </a:r>
            <a:r>
              <a:rPr lang="en-US" altLang="zh-TW" sz="1800" dirty="0" err="1"/>
              <a:t>pd.to_numeric,downcast</a:t>
            </a:r>
            <a:r>
              <a:rPr lang="en-US" altLang="zh-TW" sz="1800" dirty="0"/>
              <a:t>=‘unsigned‘))</a:t>
            </a:r>
            <a:r>
              <a:rPr lang="zh-TW" altLang="en-US" sz="1800" dirty="0"/>
              <a:t>，浮點數可以將 </a:t>
            </a:r>
            <a:r>
              <a:rPr lang="en-US" altLang="zh-TW" sz="1800" dirty="0"/>
              <a:t>float64 </a:t>
            </a:r>
            <a:r>
              <a:rPr lang="zh-TW" altLang="en-US" sz="1800" dirty="0"/>
              <a:t>改為 </a:t>
            </a:r>
            <a:r>
              <a:rPr lang="en-US" altLang="zh-TW" sz="1800" dirty="0"/>
              <a:t>float32 (</a:t>
            </a:r>
            <a:r>
              <a:rPr lang="en-US" altLang="zh-TW" sz="1800" dirty="0" err="1"/>
              <a:t>downcast_float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float_data.apply</a:t>
            </a:r>
            <a:r>
              <a:rPr lang="en-US" altLang="zh-TW" sz="1800" dirty="0"/>
              <a:t>(</a:t>
            </a:r>
            <a:r>
              <a:rPr lang="en-US" altLang="zh-TW" sz="1800" dirty="0" err="1"/>
              <a:t>pd.to_numeric,downcast</a:t>
            </a:r>
            <a:r>
              <a:rPr lang="en-US" altLang="zh-TW" sz="1800" dirty="0"/>
              <a:t>='float'))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466592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168</Words>
  <Application>Microsoft Office PowerPoint</Application>
  <PresentationFormat>如螢幕大小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Barlow</vt:lpstr>
      <vt:lpstr>Microsoft JhengHei</vt:lpstr>
      <vt:lpstr>Arial</vt:lpstr>
      <vt:lpstr>Basset template</vt:lpstr>
      <vt:lpstr>pandas 效能調校</vt:lpstr>
      <vt:lpstr>作業</vt:lpstr>
      <vt:lpstr>作業</vt:lpstr>
      <vt:lpstr>作業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效能調校</dc:title>
  <dc:creator>林煒恩</dc:creator>
  <cp:lastModifiedBy>煒恩 林</cp:lastModifiedBy>
  <cp:revision>2</cp:revision>
  <dcterms:modified xsi:type="dcterms:W3CDTF">2021-01-31T06:34:59Z</dcterms:modified>
</cp:coreProperties>
</file>