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36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C5BB3-486F-44C6-82A9-0CD0CD301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08D8BA-AB0E-4E29-B797-DEEDB5A0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0F7F8-777F-4920-B65A-EDC2453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B6031-6966-48DC-9821-B00049F0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9DBA0-6D32-4A0B-9750-776E8FC8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4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4956D-8B34-42B6-B061-B68AEEDF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5D051A-C390-4E8C-A110-8F7E2C65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86A63-EA46-444F-9FCF-33894E9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08E84-73C5-49FD-87B8-DB5EF9D1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9E818-5A28-416C-BF98-BB047F7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0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C1ACD8-F8E8-4FD0-9C1B-4594FDA1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FB12C-E95D-4DFF-ACBB-04C1D5A6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76D255-84DB-4DED-82BD-74810C31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648BE-11CF-46D8-94F6-A66535B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C162A-E068-4144-A4C1-A2AB0898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2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48FEE-9673-4258-ABC3-C638C91B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9248F-14FC-4F13-B009-14892B3A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E75EB-EE26-418A-8DCC-F847E22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B9993-E197-455F-AB3A-D974D053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D2600-061E-46BC-A3E2-38EEB72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7D606-844A-4664-9010-52723A7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CBD2AE-E29F-4673-AC19-730C178A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4DE2C-443D-4B08-8EDA-ECEDE6E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87478-42C8-4BE4-9BCC-6A3633D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69D39-970F-4D62-989A-CA896F6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8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C283D-3A4F-46DF-A864-69C8FDAE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E0E2C-8E4A-4010-B8DB-34FFC6E4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EFBD64-333A-4192-B7F0-9C64AB2E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B4B449-6A02-44FD-A8C3-135FDCFF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19BD5E-FBBF-4367-B1AC-82AE44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4BFDF-C36E-40D1-B5C4-56B501E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C35D0-AA32-4C5A-9430-EEB9EDB0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2DC1E-17E9-41B7-8A38-1F338E17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B661C4-0A92-43A7-AE08-C53B04E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C50154-0788-4F75-9EDD-BD7C6C9A1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37E3-3121-43AE-8DD6-640E78F3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94A61A-94EC-4187-BA16-518DA1D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7BDE37-F1C1-45B0-B3CB-5105E360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81B8C7-45BD-43BE-B828-EDF51E8B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9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D1765-9071-4A8C-9903-14B68F0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5E5072-F5B4-43B7-A1AA-0B3F2AE2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19FD2F-AE25-4EEB-BE5B-09C7C58D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F146EE-DBD6-4961-A3A4-81894C8B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1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F1E35-9C80-4B78-8D2C-A1C901D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F98AE4-46AE-4486-8A00-288F3E8B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F5751-2971-4CCE-844F-34545A7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8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747E-49E8-4D0B-8610-037469DC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A9186-DE04-4975-9B90-BCD275E7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1DF8F-B3A2-4CF4-8583-D82C9B1E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601A5-ADF7-4CA9-B121-EBC1C62B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7BFFB-D56A-400F-916E-22AD4322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975D28-65C1-4E28-895E-145002AB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5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56CB0-A7DA-4373-AC34-DCF6261C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3D5BC5-999A-488A-AC6A-6E132323C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37313F-AC07-4489-B4BB-BC29A4B9A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777A10-CC55-43A1-9682-55E71DCF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0CDB29-8A89-4712-969B-9C72555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04227-2A9D-44D0-8529-4884713A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1DBBDD-0045-4A42-9FF9-97F8BB9E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FC698-12F9-433A-97A9-2DAE725F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46B0B-F316-4BEC-A34D-29D99B27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F2B6-3626-49B1-ADFC-13153073CA71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A8642-C714-4314-81D1-37591816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0E4DD8-6566-444C-9D2F-B5AF03C38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9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cylinder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F8DF3-6668-492F-B23F-FBC875E5042E}"/>
              </a:ext>
            </a:extLst>
          </p:cNvPr>
          <p:cNvSpPr/>
          <p:nvPr/>
        </p:nvSpPr>
        <p:spPr>
          <a:xfrm>
            <a:off x="3841072" y="1690688"/>
            <a:ext cx="4509856" cy="450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7706F08-A6AA-4000-80E1-3B80419E437B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41072" y="3945616"/>
            <a:ext cx="45098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918A36-0104-4085-BB3F-639193789BDC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1690688"/>
            <a:ext cx="0" cy="22549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171EDB-E223-4480-82E0-53EB5BA11E16}"/>
              </a:ext>
            </a:extLst>
          </p:cNvPr>
          <p:cNvSpPr txBox="1"/>
          <p:nvPr/>
        </p:nvSpPr>
        <p:spPr>
          <a:xfrm>
            <a:off x="4676775" y="263348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9A5CB2-04BE-4EE8-8643-D0E74D1D0361}"/>
              </a:ext>
            </a:extLst>
          </p:cNvPr>
          <p:cNvSpPr txBox="1"/>
          <p:nvPr/>
        </p:nvSpPr>
        <p:spPr>
          <a:xfrm>
            <a:off x="6931703" y="263348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C960C2-A156-47EC-BB9A-0AD35575E6B4}"/>
              </a:ext>
            </a:extLst>
          </p:cNvPr>
          <p:cNvSpPr txBox="1"/>
          <p:nvPr/>
        </p:nvSpPr>
        <p:spPr>
          <a:xfrm>
            <a:off x="5786460" y="48884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ADEE8B-80DB-4C15-A2D2-BD904C4DA70E}"/>
              </a:ext>
            </a:extLst>
          </p:cNvPr>
          <p:cNvSpPr/>
          <p:nvPr/>
        </p:nvSpPr>
        <p:spPr>
          <a:xfrm>
            <a:off x="3841072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51E60B-6311-4C0D-B4D0-6D437E3276FC}"/>
              </a:ext>
            </a:extLst>
          </p:cNvPr>
          <p:cNvSpPr/>
          <p:nvPr/>
        </p:nvSpPr>
        <p:spPr>
          <a:xfrm>
            <a:off x="6096003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BC16FD-D917-4959-BBD8-82F4BBAB8636}"/>
              </a:ext>
            </a:extLst>
          </p:cNvPr>
          <p:cNvSpPr txBox="1"/>
          <p:nvPr/>
        </p:nvSpPr>
        <p:spPr>
          <a:xfrm>
            <a:off x="3048866" y="37609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(0,0.5)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E91409-78FC-4B35-8196-CD94769A6E90}"/>
              </a:ext>
            </a:extLst>
          </p:cNvPr>
          <p:cNvSpPr txBox="1"/>
          <p:nvPr/>
        </p:nvSpPr>
        <p:spPr>
          <a:xfrm>
            <a:off x="3223594" y="60942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7477DB-6FF0-4C29-9074-C92A3F2A2E1E}"/>
              </a:ext>
            </a:extLst>
          </p:cNvPr>
          <p:cNvSpPr txBox="1"/>
          <p:nvPr/>
        </p:nvSpPr>
        <p:spPr>
          <a:xfrm>
            <a:off x="5699896" y="131587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(0.5,1)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8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F3E4535-F464-405F-ABA7-6594BBD7CAF7}"/>
              </a:ext>
            </a:extLst>
          </p:cNvPr>
          <p:cNvSpPr/>
          <p:nvPr/>
        </p:nvSpPr>
        <p:spPr>
          <a:xfrm>
            <a:off x="3839497" y="3951093"/>
            <a:ext cx="4511431" cy="2243972"/>
          </a:xfrm>
          <a:prstGeom prst="rect">
            <a:avLst/>
          </a:prstGeom>
          <a:blipFill dpi="0" rotWithShape="1">
            <a:blip r:embed="rId2"/>
            <a:srcRect/>
            <a:stretch>
              <a:fillRect t="-10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ADEE8B-80DB-4C15-A2D2-BD904C4DA70E}"/>
              </a:ext>
            </a:extLst>
          </p:cNvPr>
          <p:cNvSpPr/>
          <p:nvPr/>
        </p:nvSpPr>
        <p:spPr>
          <a:xfrm>
            <a:off x="3841072" y="1685211"/>
            <a:ext cx="2254926" cy="2254926"/>
          </a:xfrm>
          <a:prstGeom prst="ellipse">
            <a:avLst/>
          </a:prstGeom>
          <a:solidFill>
            <a:srgbClr val="C00000"/>
          </a:solidFill>
          <a:ln>
            <a:noFill/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Cylinder-example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51E60B-6311-4C0D-B4D0-6D437E3276FC}"/>
              </a:ext>
            </a:extLst>
          </p:cNvPr>
          <p:cNvSpPr/>
          <p:nvPr/>
        </p:nvSpPr>
        <p:spPr>
          <a:xfrm>
            <a:off x="6096003" y="1690688"/>
            <a:ext cx="2254926" cy="2254926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6000" contrast="29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  <a:prstDash val="dash"/>
          </a:ln>
          <a:effectLst>
            <a:innerShdw blurRad="838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3BE344A-EA82-4EEC-8100-16BCD3BF376D}"/>
              </a:ext>
            </a:extLst>
          </p:cNvPr>
          <p:cNvSpPr/>
          <p:nvPr/>
        </p:nvSpPr>
        <p:spPr>
          <a:xfrm rot="18900000">
            <a:off x="6095998" y="1696165"/>
            <a:ext cx="2243972" cy="2243972"/>
          </a:xfrm>
          <a:prstGeom prst="noSmoking">
            <a:avLst>
              <a:gd name="adj" fmla="val 8518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B03388F-9ADA-4265-9E7D-A7D47AD26A29}"/>
              </a:ext>
            </a:extLst>
          </p:cNvPr>
          <p:cNvSpPr/>
          <p:nvPr/>
        </p:nvSpPr>
        <p:spPr>
          <a:xfrm>
            <a:off x="4071780" y="1915919"/>
            <a:ext cx="1793510" cy="179351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47174D7-1162-456D-9948-60979BDAFDB0}"/>
              </a:ext>
            </a:extLst>
          </p:cNvPr>
          <p:cNvSpPr/>
          <p:nvPr/>
        </p:nvSpPr>
        <p:spPr>
          <a:xfrm>
            <a:off x="4342715" y="2186854"/>
            <a:ext cx="1251640" cy="1251640"/>
          </a:xfrm>
          <a:prstGeom prst="ellipse">
            <a:avLst/>
          </a:prstGeom>
          <a:solidFill>
            <a:srgbClr val="C0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FBDB38-4615-47E8-B0AD-2B626149DC83}"/>
              </a:ext>
            </a:extLst>
          </p:cNvPr>
          <p:cNvSpPr/>
          <p:nvPr/>
        </p:nvSpPr>
        <p:spPr>
          <a:xfrm>
            <a:off x="4599740" y="2443879"/>
            <a:ext cx="737590" cy="73759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013EFD8-CF55-4296-B129-B66135070BE6}"/>
              </a:ext>
            </a:extLst>
          </p:cNvPr>
          <p:cNvSpPr/>
          <p:nvPr/>
        </p:nvSpPr>
        <p:spPr>
          <a:xfrm>
            <a:off x="3841071" y="1685210"/>
            <a:ext cx="2254926" cy="2254926"/>
          </a:xfrm>
          <a:prstGeom prst="ellipse">
            <a:avLst/>
          </a:prstGeom>
          <a:blipFill dpi="0" rotWithShape="1">
            <a:blip r:embed="rId5">
              <a:alphaModFix amt="16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3000" contrast="4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  <a:prstDash val="dash"/>
          </a:ln>
          <a:effectLst>
            <a:innerShdw blurRad="63500" dist="495300" dir="246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D63238AF-DC59-470A-AEF9-0A866E4974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6" t="521" r="1737" b="-61"/>
          <a:stretch/>
        </p:blipFill>
        <p:spPr>
          <a:xfrm>
            <a:off x="-961033" y="1699651"/>
            <a:ext cx="4502884" cy="45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6">
      <a:majorFont>
        <a:latin typeface="YAFPYx0QFck 0l"/>
        <a:ea typeface="微軟正黑體"/>
        <a:cs typeface=""/>
      </a:majorFont>
      <a:minorFont>
        <a:latin typeface="YAFPYx0QFck 0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YAFPYx0QFck 0</vt:lpstr>
      <vt:lpstr>YAFPYx0QFck 0l</vt:lpstr>
      <vt:lpstr>Arial</vt:lpstr>
      <vt:lpstr>Office 佈景主題</vt:lpstr>
      <vt:lpstr>cylinder</vt:lpstr>
      <vt:lpstr>Cylinder-example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cylinder</dc:title>
  <dc:creator>世承</dc:creator>
  <cp:lastModifiedBy>世承</cp:lastModifiedBy>
  <cp:revision>9</cp:revision>
  <dcterms:created xsi:type="dcterms:W3CDTF">2024-12-05T05:47:23Z</dcterms:created>
  <dcterms:modified xsi:type="dcterms:W3CDTF">2024-12-05T08:37:59Z</dcterms:modified>
</cp:coreProperties>
</file>