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888888"/>
    <a:srgbClr val="B8B8B8"/>
    <a:srgbClr val="C00000"/>
    <a:srgbClr val="FFFFFF"/>
    <a:srgbClr val="36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394" y="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93283-EF9C-472F-8089-B5ED6CC7274E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B812B-B477-4C7A-BF81-AF28B01D6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6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B812B-B477-4C7A-BF81-AF28B01D62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42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C5BB3-486F-44C6-82A9-0CD0CD301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08D8BA-AB0E-4E29-B797-DEEDB5A01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10F7F8-777F-4920-B65A-EDC24532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DB6031-6966-48DC-9821-B00049F0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9DBA0-6D32-4A0B-9750-776E8FC8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4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4956D-8B34-42B6-B061-B68AEEDF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5D051A-C390-4E8C-A110-8F7E2C65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86A63-EA46-444F-9FCF-33894E9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A08E84-73C5-49FD-87B8-DB5EF9D1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9E818-5A28-416C-BF98-BB047F7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02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DC1ACD8-F8E8-4FD0-9C1B-4594FDA1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FB12C-E95D-4DFF-ACBB-04C1D5A66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76D255-84DB-4DED-82BD-74810C31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648BE-11CF-46D8-94F6-A66535B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C162A-E068-4144-A4C1-A2AB0898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62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848FEE-9673-4258-ABC3-C638C91B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89248F-14FC-4F13-B009-14892B3A7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5E75EB-EE26-418A-8DCC-F847E22A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B9993-E197-455F-AB3A-D974D053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D2600-061E-46BC-A3E2-38EEB723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7D606-844A-4664-9010-52723A7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CBD2AE-E29F-4673-AC19-730C178A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4DE2C-443D-4B08-8EDA-ECEDE6E5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587478-42C8-4BE4-9BCC-6A3633DA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B69D39-970F-4D62-989A-CA896F6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58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1C283D-3A4F-46DF-A864-69C8FDAE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E0E2C-8E4A-4010-B8DB-34FFC6E4DA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EFBD64-333A-4192-B7F0-9C64AB2E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B4B449-6A02-44FD-A8C3-135FDCFF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19BD5E-FBBF-4367-B1AC-82AE44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04BFDF-C36E-40D1-B5C4-56B501E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C35D0-AA32-4C5A-9430-EEB9EDB0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2DC1E-17E9-41B7-8A38-1F338E178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B661C4-0A92-43A7-AE08-C53B04E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C50154-0788-4F75-9EDD-BD7C6C9A1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7D437E3-3121-43AE-8DD6-640E78F3B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694A61A-94EC-4187-BA16-518DA1D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7BDE37-F1C1-45B0-B3CB-5105E360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81B8C7-45BD-43BE-B828-EDF51E8B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09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D1765-9071-4A8C-9903-14B68F0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5E5072-F5B4-43B7-A1AA-0B3F2AE2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19FD2F-AE25-4EEB-BE5B-09C7C58D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F146EE-DBD6-4961-A3A4-81894C8B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1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F1E35-9C80-4B78-8D2C-A1C901D5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F98AE4-46AE-4486-8A00-288F3E8B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F5751-2971-4CCE-844F-34545A7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68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5747E-49E8-4D0B-8610-037469DC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7A9186-DE04-4975-9B90-BCD275E7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1DF8F-B3A2-4CF4-8583-D82C9B1E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601A5-ADF7-4CA9-B121-EBC1C62B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27BFFB-D56A-400F-916E-22AD4322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975D28-65C1-4E28-895E-145002AB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5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56CB0-A7DA-4373-AC34-DCF6261C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F3D5BC5-999A-488A-AC6A-6E132323C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37313F-AC07-4489-B4BB-BC29A4B9A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777A10-CC55-43A1-9682-55E71DCF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0CDB29-8A89-4712-969B-9C72555D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04227-2A9D-44D0-8529-4884713A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1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1DBBDD-0045-4A42-9FF9-97F8BB9E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6FC698-12F9-433A-97A9-2DAE725F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46B0B-F316-4BEC-A34D-29D99B27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AF2B6-3626-49B1-ADFC-13153073CA71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5A8642-C714-4314-81D1-37591816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0E4DD8-6566-444C-9D2F-B5AF03C38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4001-3733-4F7A-B294-E15E1213A7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39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cylinder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F8DF3-6668-492F-B23F-FBC875E5042E}"/>
              </a:ext>
            </a:extLst>
          </p:cNvPr>
          <p:cNvSpPr/>
          <p:nvPr/>
        </p:nvSpPr>
        <p:spPr>
          <a:xfrm>
            <a:off x="3841072" y="1690688"/>
            <a:ext cx="4509856" cy="450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7706F08-A6AA-4000-80E1-3B80419E437B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41072" y="3945616"/>
            <a:ext cx="45098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918A36-0104-4085-BB3F-639193789BDC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1690688"/>
            <a:ext cx="0" cy="22549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171EDB-E223-4480-82E0-53EB5BA11E16}"/>
              </a:ext>
            </a:extLst>
          </p:cNvPr>
          <p:cNvSpPr txBox="1"/>
          <p:nvPr/>
        </p:nvSpPr>
        <p:spPr>
          <a:xfrm>
            <a:off x="4676775" y="2633485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front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9A5CB2-04BE-4EE8-8643-D0E74D1D0361}"/>
              </a:ext>
            </a:extLst>
          </p:cNvPr>
          <p:cNvSpPr txBox="1"/>
          <p:nvPr/>
        </p:nvSpPr>
        <p:spPr>
          <a:xfrm>
            <a:off x="6931703" y="263348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back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C960C2-A156-47EC-BB9A-0AD35575E6B4}"/>
              </a:ext>
            </a:extLst>
          </p:cNvPr>
          <p:cNvSpPr txBox="1"/>
          <p:nvPr/>
        </p:nvSpPr>
        <p:spPr>
          <a:xfrm>
            <a:off x="5786460" y="488841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ADEE8B-80DB-4C15-A2D2-BD904C4DA70E}"/>
              </a:ext>
            </a:extLst>
          </p:cNvPr>
          <p:cNvSpPr/>
          <p:nvPr/>
        </p:nvSpPr>
        <p:spPr>
          <a:xfrm>
            <a:off x="3841072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51E60B-6311-4C0D-B4D0-6D437E3276FC}"/>
              </a:ext>
            </a:extLst>
          </p:cNvPr>
          <p:cNvSpPr/>
          <p:nvPr/>
        </p:nvSpPr>
        <p:spPr>
          <a:xfrm>
            <a:off x="6096003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BC16FD-D917-4959-BBD8-82F4BBAB8636}"/>
              </a:ext>
            </a:extLst>
          </p:cNvPr>
          <p:cNvSpPr txBox="1"/>
          <p:nvPr/>
        </p:nvSpPr>
        <p:spPr>
          <a:xfrm>
            <a:off x="3048866" y="37609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(0,0.5)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E91409-78FC-4B35-8196-CD94769A6E90}"/>
              </a:ext>
            </a:extLst>
          </p:cNvPr>
          <p:cNvSpPr txBox="1"/>
          <p:nvPr/>
        </p:nvSpPr>
        <p:spPr>
          <a:xfrm>
            <a:off x="3223594" y="60942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7477DB-6FF0-4C29-9074-C92A3F2A2E1E}"/>
              </a:ext>
            </a:extLst>
          </p:cNvPr>
          <p:cNvSpPr txBox="1"/>
          <p:nvPr/>
        </p:nvSpPr>
        <p:spPr>
          <a:xfrm>
            <a:off x="5699896" y="131587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(0.5,1)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89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0F3E4535-F464-405F-ABA7-6594BBD7CAF7}"/>
              </a:ext>
            </a:extLst>
          </p:cNvPr>
          <p:cNvSpPr/>
          <p:nvPr/>
        </p:nvSpPr>
        <p:spPr>
          <a:xfrm>
            <a:off x="3839497" y="3951093"/>
            <a:ext cx="4511431" cy="2243972"/>
          </a:xfrm>
          <a:prstGeom prst="rect">
            <a:avLst/>
          </a:prstGeom>
          <a:blipFill dpi="0" rotWithShape="1">
            <a:blip r:embed="rId2"/>
            <a:srcRect/>
            <a:stretch>
              <a:fillRect t="-100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ADEE8B-80DB-4C15-A2D2-BD904C4DA70E}"/>
              </a:ext>
            </a:extLst>
          </p:cNvPr>
          <p:cNvSpPr/>
          <p:nvPr/>
        </p:nvSpPr>
        <p:spPr>
          <a:xfrm>
            <a:off x="3841072" y="1685211"/>
            <a:ext cx="2254926" cy="2254926"/>
          </a:xfrm>
          <a:prstGeom prst="ellipse">
            <a:avLst/>
          </a:prstGeom>
          <a:solidFill>
            <a:srgbClr val="C00000"/>
          </a:solidFill>
          <a:ln>
            <a:noFill/>
            <a:prstDash val="dash"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Cylinder-example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51E60B-6311-4C0D-B4D0-6D437E3276FC}"/>
              </a:ext>
            </a:extLst>
          </p:cNvPr>
          <p:cNvSpPr/>
          <p:nvPr/>
        </p:nvSpPr>
        <p:spPr>
          <a:xfrm>
            <a:off x="6096003" y="1690688"/>
            <a:ext cx="2254926" cy="2254926"/>
          </a:xfrm>
          <a:prstGeom prst="ellipse">
            <a:avLst/>
          </a:pr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6000" contrast="29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  <a:prstDash val="dash"/>
          </a:ln>
          <a:effectLst>
            <a:innerShdw blurRad="838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禁止標誌 4">
            <a:extLst>
              <a:ext uri="{FF2B5EF4-FFF2-40B4-BE49-F238E27FC236}">
                <a16:creationId xmlns:a16="http://schemas.microsoft.com/office/drawing/2014/main" id="{73BE344A-EA82-4EEC-8100-16BCD3BF376D}"/>
              </a:ext>
            </a:extLst>
          </p:cNvPr>
          <p:cNvSpPr/>
          <p:nvPr/>
        </p:nvSpPr>
        <p:spPr>
          <a:xfrm rot="18900000">
            <a:off x="6095998" y="1696165"/>
            <a:ext cx="2243972" cy="2243972"/>
          </a:xfrm>
          <a:prstGeom prst="noSmoking">
            <a:avLst>
              <a:gd name="adj" fmla="val 8518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B03388F-9ADA-4265-9E7D-A7D47AD26A29}"/>
              </a:ext>
            </a:extLst>
          </p:cNvPr>
          <p:cNvSpPr/>
          <p:nvPr/>
        </p:nvSpPr>
        <p:spPr>
          <a:xfrm>
            <a:off x="4071780" y="1915919"/>
            <a:ext cx="1793510" cy="179351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47174D7-1162-456D-9948-60979BDAFDB0}"/>
              </a:ext>
            </a:extLst>
          </p:cNvPr>
          <p:cNvSpPr/>
          <p:nvPr/>
        </p:nvSpPr>
        <p:spPr>
          <a:xfrm>
            <a:off x="4342715" y="2186854"/>
            <a:ext cx="1251640" cy="1251640"/>
          </a:xfrm>
          <a:prstGeom prst="ellipse">
            <a:avLst/>
          </a:prstGeom>
          <a:solidFill>
            <a:srgbClr val="C0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7FBDB38-4615-47E8-B0AD-2B626149DC83}"/>
              </a:ext>
            </a:extLst>
          </p:cNvPr>
          <p:cNvSpPr/>
          <p:nvPr/>
        </p:nvSpPr>
        <p:spPr>
          <a:xfrm>
            <a:off x="4599740" y="2443879"/>
            <a:ext cx="737590" cy="73759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013EFD8-CF55-4296-B129-B66135070BE6}"/>
              </a:ext>
            </a:extLst>
          </p:cNvPr>
          <p:cNvSpPr/>
          <p:nvPr/>
        </p:nvSpPr>
        <p:spPr>
          <a:xfrm>
            <a:off x="3841071" y="1685210"/>
            <a:ext cx="2254926" cy="2254926"/>
          </a:xfrm>
          <a:prstGeom prst="ellipse">
            <a:avLst/>
          </a:prstGeom>
          <a:blipFill dpi="0" rotWithShape="1">
            <a:blip r:embed="rId5">
              <a:alphaModFix amt="16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3000" contrast="4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>
            <a:noFill/>
            <a:prstDash val="dash"/>
          </a:ln>
          <a:effectLst>
            <a:innerShdw blurRad="63500" dist="495300" dir="246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2" name="圖片 61">
            <a:extLst>
              <a:ext uri="{FF2B5EF4-FFF2-40B4-BE49-F238E27FC236}">
                <a16:creationId xmlns:a16="http://schemas.microsoft.com/office/drawing/2014/main" id="{D63238AF-DC59-470A-AEF9-0A866E4974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86" t="521" r="1737" b="-61"/>
          <a:stretch/>
        </p:blipFill>
        <p:spPr>
          <a:xfrm>
            <a:off x="-961033" y="1699651"/>
            <a:ext cx="4502884" cy="45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F8DF3-6668-492F-B23F-FBC875E5042E}"/>
              </a:ext>
            </a:extLst>
          </p:cNvPr>
          <p:cNvSpPr/>
          <p:nvPr/>
        </p:nvSpPr>
        <p:spPr>
          <a:xfrm>
            <a:off x="3841072" y="1690688"/>
            <a:ext cx="4509856" cy="4509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7706F08-A6AA-4000-80E1-3B80419E437B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3841072" y="3945616"/>
            <a:ext cx="45098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918A36-0104-4085-BB3F-639193789BDC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096000" y="1690688"/>
            <a:ext cx="0" cy="22549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171EDB-E223-4480-82E0-53EB5BA11E16}"/>
              </a:ext>
            </a:extLst>
          </p:cNvPr>
          <p:cNvSpPr txBox="1"/>
          <p:nvPr/>
        </p:nvSpPr>
        <p:spPr>
          <a:xfrm>
            <a:off x="4686246" y="263348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side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9A5CB2-04BE-4EE8-8643-D0E74D1D0361}"/>
              </a:ext>
            </a:extLst>
          </p:cNvPr>
          <p:cNvSpPr txBox="1"/>
          <p:nvPr/>
        </p:nvSpPr>
        <p:spPr>
          <a:xfrm>
            <a:off x="6782031" y="2633485"/>
            <a:ext cx="882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buttom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C960C2-A156-47EC-BB9A-0AD35575E6B4}"/>
              </a:ext>
            </a:extLst>
          </p:cNvPr>
          <p:cNvSpPr txBox="1"/>
          <p:nvPr/>
        </p:nvSpPr>
        <p:spPr>
          <a:xfrm>
            <a:off x="5786460" y="48884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none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ADEE8B-80DB-4C15-A2D2-BD904C4DA70E}"/>
              </a:ext>
            </a:extLst>
          </p:cNvPr>
          <p:cNvSpPr/>
          <p:nvPr/>
        </p:nvSpPr>
        <p:spPr>
          <a:xfrm>
            <a:off x="3841072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251E60B-6311-4C0D-B4D0-6D437E3276FC}"/>
              </a:ext>
            </a:extLst>
          </p:cNvPr>
          <p:cNvSpPr/>
          <p:nvPr/>
        </p:nvSpPr>
        <p:spPr>
          <a:xfrm>
            <a:off x="6096003" y="1690688"/>
            <a:ext cx="2254926" cy="2254926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BC16FD-D917-4959-BBD8-82F4BBAB8636}"/>
              </a:ext>
            </a:extLst>
          </p:cNvPr>
          <p:cNvSpPr txBox="1"/>
          <p:nvPr/>
        </p:nvSpPr>
        <p:spPr>
          <a:xfrm>
            <a:off x="3048866" y="376094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(0,0.5)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0E91409-78FC-4B35-8196-CD94769A6E90}"/>
              </a:ext>
            </a:extLst>
          </p:cNvPr>
          <p:cNvSpPr txBox="1"/>
          <p:nvPr/>
        </p:nvSpPr>
        <p:spPr>
          <a:xfrm>
            <a:off x="3223594" y="60942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(0,0)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C7477DB-6FF0-4C29-9074-C92A3F2A2E1E}"/>
              </a:ext>
            </a:extLst>
          </p:cNvPr>
          <p:cNvSpPr txBox="1"/>
          <p:nvPr/>
        </p:nvSpPr>
        <p:spPr>
          <a:xfrm>
            <a:off x="5699896" y="131587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(0.5,1)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39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09873-4574-4BCB-B52A-D6CDF6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Cone-example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F9F73F0-40D7-4EC7-AF7F-0752FF04DB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20" t="20463" r="33594" b="15564"/>
          <a:stretch/>
        </p:blipFill>
        <p:spPr>
          <a:xfrm>
            <a:off x="-419100" y="1690688"/>
            <a:ext cx="6515100" cy="6515100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25D840A7-4193-43F9-9775-233724D9068C}"/>
              </a:ext>
            </a:extLst>
          </p:cNvPr>
          <p:cNvGrpSpPr/>
          <p:nvPr/>
        </p:nvGrpSpPr>
        <p:grpSpPr>
          <a:xfrm>
            <a:off x="6096000" y="1690688"/>
            <a:ext cx="6515100" cy="6515100"/>
            <a:chOff x="2667000" y="0"/>
            <a:chExt cx="6858000" cy="685800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93B65A-6937-4984-B081-83D0F799B5CE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49CDCDF0-9C70-4211-8FB0-F9FA71854032}"/>
                </a:ext>
              </a:extLst>
            </p:cNvPr>
            <p:cNvSpPr/>
            <p:nvPr/>
          </p:nvSpPr>
          <p:spPr>
            <a:xfrm>
              <a:off x="3101975" y="434975"/>
              <a:ext cx="5988050" cy="598805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70BBCC16-A1DA-40F2-A92C-07D05EBBB09A}"/>
                </a:ext>
              </a:extLst>
            </p:cNvPr>
            <p:cNvSpPr/>
            <p:nvPr/>
          </p:nvSpPr>
          <p:spPr>
            <a:xfrm>
              <a:off x="3937000" y="1270000"/>
              <a:ext cx="4318000" cy="4318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63D8D859-D4EA-4863-91C5-F5015A07B0AA}"/>
                </a:ext>
              </a:extLst>
            </p:cNvPr>
            <p:cNvGrpSpPr/>
            <p:nvPr/>
          </p:nvGrpSpPr>
          <p:grpSpPr>
            <a:xfrm>
              <a:off x="5861050" y="627063"/>
              <a:ext cx="469900" cy="469900"/>
              <a:chOff x="5861050" y="627063"/>
              <a:chExt cx="469900" cy="469900"/>
            </a:xfrm>
          </p:grpSpPr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CD73D3B-D7C7-492D-8B68-A15106AE6448}"/>
                  </a:ext>
                </a:extLst>
              </p:cNvPr>
              <p:cNvSpPr/>
              <p:nvPr/>
            </p:nvSpPr>
            <p:spPr>
              <a:xfrm>
                <a:off x="5861050" y="627063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FA3329F-678C-4942-9D48-F9DCCE6B8C7D}"/>
                  </a:ext>
                </a:extLst>
              </p:cNvPr>
              <p:cNvSpPr/>
              <p:nvPr/>
            </p:nvSpPr>
            <p:spPr>
              <a:xfrm>
                <a:off x="5949950" y="715963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2C9EFFA5-ADFB-4C9A-950A-A7DCA6F7A17F}"/>
                </a:ext>
              </a:extLst>
            </p:cNvPr>
            <p:cNvGrpSpPr/>
            <p:nvPr/>
          </p:nvGrpSpPr>
          <p:grpSpPr>
            <a:xfrm>
              <a:off x="5861050" y="5770562"/>
              <a:ext cx="469900" cy="469900"/>
              <a:chOff x="5861050" y="5761037"/>
              <a:chExt cx="469900" cy="469900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CA509EAD-9027-48E7-9674-98DD7DF68FD6}"/>
                  </a:ext>
                </a:extLst>
              </p:cNvPr>
              <p:cNvSpPr/>
              <p:nvPr/>
            </p:nvSpPr>
            <p:spPr>
              <a:xfrm>
                <a:off x="5861050" y="5761037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12C3C23D-98C8-4642-ADCE-2674701AD3EE}"/>
                  </a:ext>
                </a:extLst>
              </p:cNvPr>
              <p:cNvSpPr/>
              <p:nvPr/>
            </p:nvSpPr>
            <p:spPr>
              <a:xfrm>
                <a:off x="5949950" y="5849937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ED621201-A698-4554-8461-ECF636D22B91}"/>
                </a:ext>
              </a:extLst>
            </p:cNvPr>
            <p:cNvGrpSpPr/>
            <p:nvPr/>
          </p:nvGrpSpPr>
          <p:grpSpPr>
            <a:xfrm>
              <a:off x="8437562" y="3194050"/>
              <a:ext cx="469900" cy="469900"/>
              <a:chOff x="5861050" y="627063"/>
              <a:chExt cx="469900" cy="469900"/>
            </a:xfrm>
          </p:grpSpPr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88DEB371-EB57-40BD-BF8C-55B6B737D3B9}"/>
                  </a:ext>
                </a:extLst>
              </p:cNvPr>
              <p:cNvSpPr/>
              <p:nvPr/>
            </p:nvSpPr>
            <p:spPr>
              <a:xfrm>
                <a:off x="5861050" y="627063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8F734DFE-EEF4-4BBD-89A8-190D7C1D65FF}"/>
                  </a:ext>
                </a:extLst>
              </p:cNvPr>
              <p:cNvSpPr/>
              <p:nvPr/>
            </p:nvSpPr>
            <p:spPr>
              <a:xfrm>
                <a:off x="5949950" y="715963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61A985E6-FACF-49E5-8F85-D265AFD3704B}"/>
                </a:ext>
              </a:extLst>
            </p:cNvPr>
            <p:cNvGrpSpPr/>
            <p:nvPr/>
          </p:nvGrpSpPr>
          <p:grpSpPr>
            <a:xfrm>
              <a:off x="3284538" y="3194050"/>
              <a:ext cx="469900" cy="469900"/>
              <a:chOff x="5861050" y="627063"/>
              <a:chExt cx="469900" cy="469900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6DC8462F-E4E7-416D-97DE-7FF20BDC7DEA}"/>
                  </a:ext>
                </a:extLst>
              </p:cNvPr>
              <p:cNvSpPr/>
              <p:nvPr/>
            </p:nvSpPr>
            <p:spPr>
              <a:xfrm>
                <a:off x="5861050" y="627063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90AB79C9-6A2F-4CA5-851C-ABF1457B9765}"/>
                  </a:ext>
                </a:extLst>
              </p:cNvPr>
              <p:cNvSpPr/>
              <p:nvPr/>
            </p:nvSpPr>
            <p:spPr>
              <a:xfrm>
                <a:off x="5949950" y="715963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4ACAE43-A772-4B3F-A6C8-584300C97937}"/>
                </a:ext>
              </a:extLst>
            </p:cNvPr>
            <p:cNvGrpSpPr/>
            <p:nvPr/>
          </p:nvGrpSpPr>
          <p:grpSpPr>
            <a:xfrm>
              <a:off x="7708900" y="4989512"/>
              <a:ext cx="469900" cy="469900"/>
              <a:chOff x="5861050" y="5761037"/>
              <a:chExt cx="469900" cy="469900"/>
            </a:xfrm>
          </p:grpSpPr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378FCAC5-73CB-4026-BE01-B8C129F0DD61}"/>
                  </a:ext>
                </a:extLst>
              </p:cNvPr>
              <p:cNvSpPr/>
              <p:nvPr/>
            </p:nvSpPr>
            <p:spPr>
              <a:xfrm>
                <a:off x="5861050" y="5761037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06881A26-3B20-4EF4-91A4-89B2FA8E3199}"/>
                  </a:ext>
                </a:extLst>
              </p:cNvPr>
              <p:cNvSpPr/>
              <p:nvPr/>
            </p:nvSpPr>
            <p:spPr>
              <a:xfrm>
                <a:off x="5949950" y="5849937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27591183-DE97-443B-AE49-A054D4C105AB}"/>
                </a:ext>
              </a:extLst>
            </p:cNvPr>
            <p:cNvGrpSpPr/>
            <p:nvPr/>
          </p:nvGrpSpPr>
          <p:grpSpPr>
            <a:xfrm>
              <a:off x="7708900" y="1427162"/>
              <a:ext cx="469900" cy="469900"/>
              <a:chOff x="5861050" y="5761037"/>
              <a:chExt cx="469900" cy="469900"/>
            </a:xfrm>
          </p:grpSpPr>
          <p:sp>
            <p:nvSpPr>
              <p:cNvPr id="39" name="橢圓 38">
                <a:extLst>
                  <a:ext uri="{FF2B5EF4-FFF2-40B4-BE49-F238E27FC236}">
                    <a16:creationId xmlns:a16="http://schemas.microsoft.com/office/drawing/2014/main" id="{08D5502F-A82C-4C8D-8C2A-0D2B9E640C62}"/>
                  </a:ext>
                </a:extLst>
              </p:cNvPr>
              <p:cNvSpPr/>
              <p:nvPr/>
            </p:nvSpPr>
            <p:spPr>
              <a:xfrm>
                <a:off x="5861050" y="5761037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>
                <a:extLst>
                  <a:ext uri="{FF2B5EF4-FFF2-40B4-BE49-F238E27FC236}">
                    <a16:creationId xmlns:a16="http://schemas.microsoft.com/office/drawing/2014/main" id="{7C37D636-22B8-4838-AF0D-B62DE0570B69}"/>
                  </a:ext>
                </a:extLst>
              </p:cNvPr>
              <p:cNvSpPr/>
              <p:nvPr/>
            </p:nvSpPr>
            <p:spPr>
              <a:xfrm>
                <a:off x="5949950" y="5849937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2D7AD388-3A83-4FE2-9C6D-82E75F8220AE}"/>
                </a:ext>
              </a:extLst>
            </p:cNvPr>
            <p:cNvGrpSpPr/>
            <p:nvPr/>
          </p:nvGrpSpPr>
          <p:grpSpPr>
            <a:xfrm>
              <a:off x="3994150" y="1427162"/>
              <a:ext cx="469900" cy="469900"/>
              <a:chOff x="5861050" y="5761037"/>
              <a:chExt cx="469900" cy="469900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6E4B61BB-6DA7-497E-BA65-A16A189D6F93}"/>
                  </a:ext>
                </a:extLst>
              </p:cNvPr>
              <p:cNvSpPr/>
              <p:nvPr/>
            </p:nvSpPr>
            <p:spPr>
              <a:xfrm>
                <a:off x="5861050" y="5761037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118566CB-6C9F-4BDC-B77E-2FF076C1A2AD}"/>
                  </a:ext>
                </a:extLst>
              </p:cNvPr>
              <p:cNvSpPr/>
              <p:nvPr/>
            </p:nvSpPr>
            <p:spPr>
              <a:xfrm>
                <a:off x="5949950" y="5849937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ED20757-8483-4901-B7F6-4369B51936CC}"/>
                </a:ext>
              </a:extLst>
            </p:cNvPr>
            <p:cNvGrpSpPr/>
            <p:nvPr/>
          </p:nvGrpSpPr>
          <p:grpSpPr>
            <a:xfrm>
              <a:off x="3994150" y="5008562"/>
              <a:ext cx="469900" cy="469900"/>
              <a:chOff x="5861050" y="5761037"/>
              <a:chExt cx="469900" cy="469900"/>
            </a:xfrm>
          </p:grpSpPr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BB8DDB67-B756-4082-963B-6D0A5E99765D}"/>
                  </a:ext>
                </a:extLst>
              </p:cNvPr>
              <p:cNvSpPr/>
              <p:nvPr/>
            </p:nvSpPr>
            <p:spPr>
              <a:xfrm>
                <a:off x="5861050" y="5761037"/>
                <a:ext cx="469900" cy="469900"/>
              </a:xfrm>
              <a:prstGeom prst="ellipse">
                <a:avLst/>
              </a:prstGeom>
              <a:solidFill>
                <a:srgbClr val="8888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>
                <a:extLst>
                  <a:ext uri="{FF2B5EF4-FFF2-40B4-BE49-F238E27FC236}">
                    <a16:creationId xmlns:a16="http://schemas.microsoft.com/office/drawing/2014/main" id="{0DF49502-ACF0-4024-B2C1-A326FFE01F9D}"/>
                  </a:ext>
                </a:extLst>
              </p:cNvPr>
              <p:cNvSpPr/>
              <p:nvPr/>
            </p:nvSpPr>
            <p:spPr>
              <a:xfrm>
                <a:off x="5949950" y="5849937"/>
                <a:ext cx="292100" cy="292100"/>
              </a:xfrm>
              <a:prstGeom prst="ellipse">
                <a:avLst/>
              </a:prstGeom>
              <a:solidFill>
                <a:srgbClr val="5C5C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764C354-2769-4A70-B204-E19D833EE3E4}"/>
              </a:ext>
            </a:extLst>
          </p:cNvPr>
          <p:cNvSpPr/>
          <p:nvPr/>
        </p:nvSpPr>
        <p:spPr>
          <a:xfrm>
            <a:off x="-419100" y="8201298"/>
            <a:ext cx="13030200" cy="6515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8" name="圖片 77">
            <a:extLst>
              <a:ext uri="{FF2B5EF4-FFF2-40B4-BE49-F238E27FC236}">
                <a16:creationId xmlns:a16="http://schemas.microsoft.com/office/drawing/2014/main" id="{C8D2D617-8C0F-44B2-AE7D-2D710686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9" y="-4580391"/>
            <a:ext cx="6861209" cy="6858000"/>
          </a:xfrm>
          <a:prstGeom prst="rect">
            <a:avLst/>
          </a:prstGeom>
        </p:spPr>
      </p:pic>
      <p:pic>
        <p:nvPicPr>
          <p:cNvPr id="148" name="圖片 147">
            <a:extLst>
              <a:ext uri="{FF2B5EF4-FFF2-40B4-BE49-F238E27FC236}">
                <a16:creationId xmlns:a16="http://schemas.microsoft.com/office/drawing/2014/main" id="{E74E9BF6-06AE-4EA3-85F8-500CA889C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3103" y="-780652"/>
            <a:ext cx="6861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3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0340EA-B695-44B5-A3F2-B1EC32D1EA85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A06188E-AB4B-4F1A-A6BE-74611DD18EB1}"/>
              </a:ext>
            </a:extLst>
          </p:cNvPr>
          <p:cNvSpPr/>
          <p:nvPr/>
        </p:nvSpPr>
        <p:spPr>
          <a:xfrm>
            <a:off x="3101975" y="434975"/>
            <a:ext cx="5988050" cy="598805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0D0F5EF-6990-4425-80E1-0542929ED675}"/>
              </a:ext>
            </a:extLst>
          </p:cNvPr>
          <p:cNvSpPr/>
          <p:nvPr/>
        </p:nvSpPr>
        <p:spPr>
          <a:xfrm>
            <a:off x="3937000" y="1270000"/>
            <a:ext cx="4318000" cy="4318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77E960-2AE0-484A-B8FB-C5D9A7405A82}"/>
              </a:ext>
            </a:extLst>
          </p:cNvPr>
          <p:cNvGrpSpPr/>
          <p:nvPr/>
        </p:nvGrpSpPr>
        <p:grpSpPr>
          <a:xfrm>
            <a:off x="5861050" y="627063"/>
            <a:ext cx="469900" cy="469900"/>
            <a:chOff x="5861050" y="627063"/>
            <a:chExt cx="469900" cy="4699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2451DC1-4D27-404F-AB5E-D1CE816B3DB1}"/>
                </a:ext>
              </a:extLst>
            </p:cNvPr>
            <p:cNvSpPr/>
            <p:nvPr/>
          </p:nvSpPr>
          <p:spPr>
            <a:xfrm>
              <a:off x="5861050" y="627063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97532792-162C-47F7-96DD-D9398B70089F}"/>
                </a:ext>
              </a:extLst>
            </p:cNvPr>
            <p:cNvSpPr/>
            <p:nvPr/>
          </p:nvSpPr>
          <p:spPr>
            <a:xfrm>
              <a:off x="5949950" y="715963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4156223-156B-48D8-A5A8-4C4E4AF99C13}"/>
              </a:ext>
            </a:extLst>
          </p:cNvPr>
          <p:cNvGrpSpPr/>
          <p:nvPr/>
        </p:nvGrpSpPr>
        <p:grpSpPr>
          <a:xfrm>
            <a:off x="5861050" y="5770562"/>
            <a:ext cx="469900" cy="469900"/>
            <a:chOff x="5861050" y="5761037"/>
            <a:chExt cx="469900" cy="469900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92E56A3-5873-49B5-A337-353532669467}"/>
                </a:ext>
              </a:extLst>
            </p:cNvPr>
            <p:cNvSpPr/>
            <p:nvPr/>
          </p:nvSpPr>
          <p:spPr>
            <a:xfrm>
              <a:off x="5861050" y="5761037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AA11F4B-1F3C-4BFA-8412-5DC0AEAFA7C4}"/>
                </a:ext>
              </a:extLst>
            </p:cNvPr>
            <p:cNvSpPr/>
            <p:nvPr/>
          </p:nvSpPr>
          <p:spPr>
            <a:xfrm>
              <a:off x="5949950" y="5849937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7CB3E3C0-880B-455D-9BD2-359FCCAE7175}"/>
              </a:ext>
            </a:extLst>
          </p:cNvPr>
          <p:cNvGrpSpPr/>
          <p:nvPr/>
        </p:nvGrpSpPr>
        <p:grpSpPr>
          <a:xfrm>
            <a:off x="8437562" y="3194050"/>
            <a:ext cx="469900" cy="469900"/>
            <a:chOff x="5861050" y="627063"/>
            <a:chExt cx="469900" cy="469900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60D177E-1A08-4C8A-A715-8C00FFA5CA94}"/>
                </a:ext>
              </a:extLst>
            </p:cNvPr>
            <p:cNvSpPr/>
            <p:nvPr/>
          </p:nvSpPr>
          <p:spPr>
            <a:xfrm>
              <a:off x="5861050" y="627063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8A290E6E-2259-4842-9206-7271E3B2FDC3}"/>
                </a:ext>
              </a:extLst>
            </p:cNvPr>
            <p:cNvSpPr/>
            <p:nvPr/>
          </p:nvSpPr>
          <p:spPr>
            <a:xfrm>
              <a:off x="5949950" y="715963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703B94-883C-4703-A95E-BC53EDC412C7}"/>
              </a:ext>
            </a:extLst>
          </p:cNvPr>
          <p:cNvGrpSpPr/>
          <p:nvPr/>
        </p:nvGrpSpPr>
        <p:grpSpPr>
          <a:xfrm>
            <a:off x="3284538" y="3194050"/>
            <a:ext cx="469900" cy="469900"/>
            <a:chOff x="5861050" y="627063"/>
            <a:chExt cx="469900" cy="469900"/>
          </a:xfrm>
        </p:grpSpPr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5B767DDA-7828-4B6E-997F-B9DA22C7DA8A}"/>
                </a:ext>
              </a:extLst>
            </p:cNvPr>
            <p:cNvSpPr/>
            <p:nvPr/>
          </p:nvSpPr>
          <p:spPr>
            <a:xfrm>
              <a:off x="5861050" y="627063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4458F88-40E3-412C-824A-EF3A14231C38}"/>
                </a:ext>
              </a:extLst>
            </p:cNvPr>
            <p:cNvSpPr/>
            <p:nvPr/>
          </p:nvSpPr>
          <p:spPr>
            <a:xfrm>
              <a:off x="5949950" y="715963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D44E06C-1770-4030-A1D0-CC8F63317126}"/>
              </a:ext>
            </a:extLst>
          </p:cNvPr>
          <p:cNvGrpSpPr/>
          <p:nvPr/>
        </p:nvGrpSpPr>
        <p:grpSpPr>
          <a:xfrm>
            <a:off x="7708900" y="4989512"/>
            <a:ext cx="469900" cy="469900"/>
            <a:chOff x="5861050" y="5761037"/>
            <a:chExt cx="469900" cy="4699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05BE3E12-F536-4158-8F3E-FECF75220C80}"/>
                </a:ext>
              </a:extLst>
            </p:cNvPr>
            <p:cNvSpPr/>
            <p:nvPr/>
          </p:nvSpPr>
          <p:spPr>
            <a:xfrm>
              <a:off x="5861050" y="5761037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705D412-B8D1-448C-AADB-9680482FF300}"/>
                </a:ext>
              </a:extLst>
            </p:cNvPr>
            <p:cNvSpPr/>
            <p:nvPr/>
          </p:nvSpPr>
          <p:spPr>
            <a:xfrm>
              <a:off x="5949950" y="5849937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89A8C0F-DF32-4105-8D50-425AA256B639}"/>
              </a:ext>
            </a:extLst>
          </p:cNvPr>
          <p:cNvGrpSpPr/>
          <p:nvPr/>
        </p:nvGrpSpPr>
        <p:grpSpPr>
          <a:xfrm>
            <a:off x="7708900" y="1427162"/>
            <a:ext cx="469900" cy="469900"/>
            <a:chOff x="5861050" y="5761037"/>
            <a:chExt cx="469900" cy="4699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A94E1269-9E6F-4370-B989-B96FE79DD0FB}"/>
                </a:ext>
              </a:extLst>
            </p:cNvPr>
            <p:cNvSpPr/>
            <p:nvPr/>
          </p:nvSpPr>
          <p:spPr>
            <a:xfrm>
              <a:off x="5861050" y="5761037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F7FE81E7-DD1E-4401-8478-032F28C41C27}"/>
                </a:ext>
              </a:extLst>
            </p:cNvPr>
            <p:cNvSpPr/>
            <p:nvPr/>
          </p:nvSpPr>
          <p:spPr>
            <a:xfrm>
              <a:off x="5949950" y="5849937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477510B3-9DA1-4C7A-9AFC-560E26E82B0D}"/>
              </a:ext>
            </a:extLst>
          </p:cNvPr>
          <p:cNvGrpSpPr/>
          <p:nvPr/>
        </p:nvGrpSpPr>
        <p:grpSpPr>
          <a:xfrm>
            <a:off x="3994150" y="1427162"/>
            <a:ext cx="469900" cy="469900"/>
            <a:chOff x="5861050" y="5761037"/>
            <a:chExt cx="469900" cy="4699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7395DA6-C786-49AC-B502-400093C2B9C5}"/>
                </a:ext>
              </a:extLst>
            </p:cNvPr>
            <p:cNvSpPr/>
            <p:nvPr/>
          </p:nvSpPr>
          <p:spPr>
            <a:xfrm>
              <a:off x="5861050" y="5761037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A6DF0001-FCF2-4569-9572-05ECA68216C2}"/>
                </a:ext>
              </a:extLst>
            </p:cNvPr>
            <p:cNvSpPr/>
            <p:nvPr/>
          </p:nvSpPr>
          <p:spPr>
            <a:xfrm>
              <a:off x="5949950" y="5849937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6B71F0B4-42F9-4881-96F4-0DB3E0645C9E}"/>
              </a:ext>
            </a:extLst>
          </p:cNvPr>
          <p:cNvGrpSpPr/>
          <p:nvPr/>
        </p:nvGrpSpPr>
        <p:grpSpPr>
          <a:xfrm>
            <a:off x="3994150" y="5008562"/>
            <a:ext cx="469900" cy="469900"/>
            <a:chOff x="5861050" y="5761037"/>
            <a:chExt cx="469900" cy="4699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2937D32-ED7E-4B87-A8DF-FD527FA6D893}"/>
                </a:ext>
              </a:extLst>
            </p:cNvPr>
            <p:cNvSpPr/>
            <p:nvPr/>
          </p:nvSpPr>
          <p:spPr>
            <a:xfrm>
              <a:off x="5861050" y="5761037"/>
              <a:ext cx="469900" cy="469900"/>
            </a:xfrm>
            <a:prstGeom prst="ellipse">
              <a:avLst/>
            </a:prstGeom>
            <a:solidFill>
              <a:srgbClr val="88888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61529405-7ACF-409C-A2BF-1410B6E12A8A}"/>
                </a:ext>
              </a:extLst>
            </p:cNvPr>
            <p:cNvSpPr/>
            <p:nvPr/>
          </p:nvSpPr>
          <p:spPr>
            <a:xfrm>
              <a:off x="5949950" y="5849937"/>
              <a:ext cx="292100" cy="292100"/>
            </a:xfrm>
            <a:prstGeom prst="ellipse">
              <a:avLst/>
            </a:prstGeom>
            <a:solidFill>
              <a:srgbClr val="5C5C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50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6">
      <a:majorFont>
        <a:latin typeface="YAFPYx0QFck 0l"/>
        <a:ea typeface="微軟正黑體"/>
        <a:cs typeface=""/>
      </a:majorFont>
      <a:minorFont>
        <a:latin typeface="YAFPYx0QFck 0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29</Words>
  <Application>Microsoft Office PowerPoint</Application>
  <PresentationFormat>寬螢幕</PresentationFormat>
  <Paragraphs>17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YAFPYx0QFck 0</vt:lpstr>
      <vt:lpstr>YAFPYx0QFck 0l</vt:lpstr>
      <vt:lpstr>Arial</vt:lpstr>
      <vt:lpstr>Calibri</vt:lpstr>
      <vt:lpstr>Office 佈景主題</vt:lpstr>
      <vt:lpstr>cylinder</vt:lpstr>
      <vt:lpstr>Cylinder-example</vt:lpstr>
      <vt:lpstr>cone</vt:lpstr>
      <vt:lpstr>Cone-example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cylinder</dc:title>
  <dc:creator>世承</dc:creator>
  <cp:lastModifiedBy>世承</cp:lastModifiedBy>
  <cp:revision>15</cp:revision>
  <dcterms:created xsi:type="dcterms:W3CDTF">2024-12-05T05:47:23Z</dcterms:created>
  <dcterms:modified xsi:type="dcterms:W3CDTF">2024-12-08T15:57:52Z</dcterms:modified>
</cp:coreProperties>
</file>