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Hapur: A City in Transition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/>
            </a:pPr>
            <a:r>
              <a:t>AI-Generated Presentation on: Hapur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/>
            </a:pPr>
            <a:r>
              <a:t>Exploring Hapur's multifaceted development: economic growth, infrastructure projects, and socio-political events.</a:t>
            </a:r>
          </a:p>
          <a:p>
            <a:pPr>
              <a:defRPr sz="1800"/>
            </a:pPr>
            <a:r>
              <a:t>Analyzing recent developments and their impact on the city's future.</a:t>
            </a:r>
          </a:p>
          <a:p>
            <a:pPr>
              <a:defRPr sz="1800"/>
            </a:pPr>
            <a:r>
              <a:t>Presenting a balanced perspective of Hapur's challenges and opportunities.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Economic Growth and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/>
            </a:pPr>
            <a:r>
              <a:t>Hapur is emerging as an industrial hub, attracting business travelers and investment.</a:t>
            </a:r>
          </a:p>
          <a:p>
            <a:pPr>
              <a:defRPr sz="1800"/>
            </a:pPr>
            <a:r>
              <a:t>The upcoming Holiday Inn Express &amp; Suites signifies Hapur's growing appeal as a business destination.</a:t>
            </a:r>
          </a:p>
          <a:p>
            <a:pPr>
              <a:defRPr sz="1800"/>
            </a:pPr>
            <a:r>
              <a:t>Strategic location on National Highway 9 enhances connectivity and accessibility.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Infrastructure and Urban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/>
            </a:pPr>
            <a:r>
              <a:t>The Hapur Pilakhua Development Authority is driving planned urban development and infrastructure improvements.</a:t>
            </a:r>
          </a:p>
          <a:p>
            <a:pPr>
              <a:defRPr sz="1800"/>
            </a:pPr>
            <a:r>
              <a:t>The Gangadham scheme shows potential for substantial growth.</a:t>
            </a:r>
          </a:p>
          <a:p>
            <a:pPr>
              <a:defRPr sz="1800"/>
            </a:pPr>
            <a:r>
              <a:t>Master Plans guide sustainable infrastructure development, addressing challenges of rapid population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Socio-Political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/>
            </a:pPr>
            <a:r>
              <a:t>The 2018 Hapur mob lynching case highlights important social issues requiring attention and progress.</a:t>
            </a:r>
          </a:p>
          <a:p>
            <a:pPr>
              <a:defRPr sz="1800"/>
            </a:pPr>
            <a:r>
              <a:t>Recent arrests in a fake degree case underscore challenges faced in upholding educational standards.</a:t>
            </a:r>
          </a:p>
          <a:p>
            <a:pPr>
              <a:defRPr sz="1800"/>
            </a:pPr>
            <a:r>
              <a:t>Eviction notices to residents, some living in PMAY homes, reveal complexities of urban development and land ownership.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/>
            </a:pPr>
            <a:r>
              <a:t>Balancing rapid industrial growth with sustainable urban planning and environmental concerns.</a:t>
            </a:r>
          </a:p>
          <a:p>
            <a:pPr>
              <a:defRPr sz="1800"/>
            </a:pPr>
            <a:r>
              <a:t>Addressing socio-political issues to ensure a just and equitable environment for all residents.</a:t>
            </a:r>
          </a:p>
          <a:p>
            <a:pPr>
              <a:defRPr sz="1800"/>
            </a:pPr>
            <a:r>
              <a:t>Leveraging its strategic location and infrastructure development to attract further investment and enhance economic opportunities.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/>
            </a:pPr>
            <a:r>
              <a:t>Hapur is experiencing dynamic change, with opportunities and challenges impacting its future.</a:t>
            </a:r>
          </a:p>
          <a:p>
            <a:pPr>
              <a:defRPr sz="1800"/>
            </a:pPr>
            <a:r>
              <a:t>Addressing social issues, promoting equitable growth, and sustainable development are crucial for Hapur's progress.</a:t>
            </a:r>
          </a:p>
          <a:p>
            <a:pPr>
              <a:defRPr sz="1800"/>
            </a:pPr>
            <a:r>
              <a:t>Continued monitoring of development projects and socio-political factors is necessary to track the city's transformation.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