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/>
  <p:sldSz cx="18288000" cy="10287000"/>
  <p:notesSz cx="6858000" cy="9144000"/>
  <p:embeddedFontLst>
    <p:embeddedFont>
      <p:font typeface="Alexandria Bold" charset="1" panose="00000000000000000000"/>
      <p:regular r:id="rId17"/>
    </p:embeddedFont>
    <p:embeddedFont>
      <p:font typeface="Garet" charset="1" panose="00000000000000000000"/>
      <p:regular r:id="rId18"/>
    </p:embeddedFont>
    <p:embeddedFont>
      <p:font typeface="Garet Bold" charset="1" panose="00000000000000000000"/>
      <p:regular r:id="rId19"/>
    </p:embeddedFont>
    <p:embeddedFont>
      <p:font typeface="Alexandria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7" Type="http://schemas.openxmlformats.org/officeDocument/2006/relationships/font" Target="fonts/font17.fntdata"/><Relationship Id="rId18" Type="http://schemas.openxmlformats.org/officeDocument/2006/relationships/font" Target="fonts/font18.fntdata"/><Relationship Id="rId19" Type="http://schemas.openxmlformats.org/officeDocument/2006/relationships/font" Target="fonts/font19.fntdata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DAGpHAGN-UQ</dc:identifier>
  <dcterms:modified xsi:type="dcterms:W3CDTF">2011-08-01T06:04:30Z</dcterms:modified>
  <cp:revision>1</cp:revision>
  <dc:title>Grey Minimalist Professional Project Presentation</dc:title>
</cp:coreProperties>
</file>