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 Delhi: A City in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AI-Generated Presentation on: New Delhi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Exploring New Delhi's recent developments and future plans.</a:t>
            </a:r>
          </a:p>
          <a:p>
            <a:pPr>
              <a:defRPr sz="1800"/>
            </a:pPr>
            <a:r>
              <a:t>Analyzing key infrastructure projects and economic growth.</a:t>
            </a:r>
          </a:p>
          <a:p>
            <a:pPr>
              <a:defRPr sz="1800"/>
            </a:pPr>
            <a:r>
              <a:t>Showcasing the city's dynamic evolution and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Massive Infrastructure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Over \u20b912,200 crore invested in new infrastructure projects.</a:t>
            </a:r>
          </a:p>
          <a:p>
            <a:pPr>
              <a:defRPr sz="1800"/>
            </a:pPr>
            <a:r>
              <a:t>Focus on improving connectivity with projects like the Delhi-Ghaziabad-Meerut Namo Bharat corridor and Delhi Metro Phase-IV.</a:t>
            </a:r>
          </a:p>
          <a:p>
            <a:pPr>
              <a:defRPr sz="1800"/>
            </a:pPr>
            <a:r>
              <a:t>Addressing long-standing concerns about urban infrastructure and transportation.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Growth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Significant milestones achieved in 2023 through joint efforts of central and state governments.</a:t>
            </a:r>
          </a:p>
          <a:p>
            <a:pPr>
              <a:defRPr sz="1800"/>
            </a:pPr>
            <a:r>
              <a:t>A historic \u20b91 lakh crore budget for 2025-26, focusing on infrastructure and making Delhi investment-friendly.</a:t>
            </a:r>
          </a:p>
          <a:p>
            <a:pPr>
              <a:defRPr sz="1800"/>
            </a:pPr>
            <a:r>
              <a:t>Aim to transform Delhi into a hub for investment and innovation.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Staying Informed on Delhi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Access to up-to-date news on various aspects of Delhi life.</a:t>
            </a:r>
          </a:p>
          <a:p>
            <a:pPr>
              <a:defRPr sz="1800"/>
            </a:pPr>
            <a:r>
              <a:t>Reliable sources for breaking news, real estate updates, and more.</a:t>
            </a:r>
          </a:p>
          <a:p>
            <a:pPr>
              <a:defRPr sz="1800"/>
            </a:pPr>
            <a:r>
              <a:t>Resources to stay informed about Delhi's progress and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Addressing ongoing challenges related to traffic, pollution, and urban planning.</a:t>
            </a:r>
          </a:p>
          <a:p>
            <a:pPr>
              <a:defRPr sz="1800"/>
            </a:pPr>
            <a:r>
              <a:t>Exploring opportunities for sustainable growth and development.</a:t>
            </a:r>
          </a:p>
          <a:p>
            <a:pPr>
              <a:defRPr sz="1800"/>
            </a:pPr>
            <a:r>
              <a:t>Balancing rapid modernization with preservation of cultural heritage.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New Delhi is undergoing a period of significant transformation.</a:t>
            </a:r>
          </a:p>
          <a:p>
            <a:pPr>
              <a:defRPr sz="1800"/>
            </a:pPr>
            <a:r>
              <a:t>Massive investments in infrastructure are shaping the city's future.</a:t>
            </a:r>
          </a:p>
          <a:p>
            <a:pPr>
              <a:defRPr sz="1800"/>
            </a:pPr>
            <a:r>
              <a:t>Staying informed about these developments is key to understanding Delhi's dynamic evolution.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