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Seedhe Maut: The Rise of Indian Hip 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t>AI-Generated Presentation on: Seedhe Maut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Exploring the journey and impact of Seedhe Maut in the Indian hip-hop scene.</a:t>
            </a:r>
          </a:p>
          <a:p>
            <a:pPr>
              <a:defRPr sz="1800"/>
            </a:pPr>
            <a:r>
              <a:t>Analyzing their musical evolution, collaborations, and cultural influence.</a:t>
            </a:r>
          </a:p>
          <a:p>
            <a:pPr>
              <a:defRPr sz="1800"/>
            </a:pPr>
            <a:r>
              <a:t>Examining their rise to prominence and lasting legacy.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Musical Evolution and 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Early career marked by raw energy and authentic storytelling.</a:t>
            </a:r>
          </a:p>
          <a:p>
            <a:pPr>
              <a:defRPr sz="1800"/>
            </a:pPr>
            <a:r>
              <a:t>Collaboration with Calm propelled them to a new level of production quality, evident in tracks like '101', 'Ball', and 'Namastute'.</a:t>
            </a:r>
          </a:p>
          <a:p>
            <a:pPr>
              <a:defRPr sz="1800"/>
            </a:pPr>
            <a:r>
              <a:t>Development of a signature sound blending hard-hitting beats with introspective lyrics.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Collaboration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'Seedhe Maut Anthem' (produced by Sez On The Beat) launched their career and coincided with the rise of Indian Hip Hop in 2017.</a:t>
            </a:r>
          </a:p>
          <a:p>
            <a:pPr>
              <a:defRPr sz="1800"/>
            </a:pPr>
            <a:r>
              <a:t>Sez On The Beat also produced DIVINE's 'Mere Gully Mein,' a pivotal track in the genre's history.</a:t>
            </a:r>
          </a:p>
          <a:p>
            <a:pPr>
              <a:defRPr sz="1800"/>
            </a:pPr>
            <a:r>
              <a:t>'NAYAAB', a reunion with Sez On The Beat, further solidified their impact and storytelling.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Influence and Fanbase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Seedhe Maut's concerts draw large crowds, reflecting their significant popularity.</a:t>
            </a:r>
          </a:p>
          <a:p>
            <a:pPr>
              <a:defRPr sz="1800"/>
            </a:pPr>
            <a:r>
              <a:t>They represent a new era of Hindi rapping and have influenced a new generation of artists.</a:t>
            </a:r>
          </a:p>
          <a:p>
            <a:pPr>
              <a:defRPr sz="1800"/>
            </a:pPr>
            <a:r>
              <a:t>Their music reflects and shapes the cultural landscape of Indian hip-hop.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Controversies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Incidents like the SRCC fest performance disruption highlight the challenges of managing large crowds and high-profile events.</a:t>
            </a:r>
          </a:p>
          <a:p>
            <a:pPr>
              <a:defRPr sz="1800"/>
            </a:pPr>
            <a:r>
              <a:t>These events offer insights into the complexities of navigating fame and maintaining a positive image while pushing creative boundaries.</a:t>
            </a:r>
          </a:p>
          <a:p>
            <a:pPr>
              <a:defRPr sz="1800"/>
            </a:pPr>
            <a:r>
              <a:t>The group's journey reflects the bigger challenges of navigating the industry and the cultural space.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Seedhe Maut's journey exemplifies the growth and evolution of Indian hip hop.</a:t>
            </a:r>
          </a:p>
          <a:p>
            <a:pPr>
              <a:defRPr sz="1800"/>
            </a:pPr>
            <a:r>
              <a:t>Their success is marked by both creative achievements and navigating industry hurdles.</a:t>
            </a:r>
          </a:p>
          <a:p>
            <a:pPr>
              <a:defRPr sz="1800"/>
            </a:pPr>
            <a:r>
              <a:t>They serve as a significant influence and inspiration in the contemporary Indian hip-hop scene.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