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4" r:id="rId5"/>
    <p:sldId id="269" r:id="rId6"/>
    <p:sldId id="264" r:id="rId7"/>
    <p:sldId id="270" r:id="rId8"/>
    <p:sldId id="265" r:id="rId9"/>
    <p:sldId id="266" r:id="rId10"/>
    <p:sldId id="271" r:id="rId11"/>
    <p:sldId id="267" r:id="rId12"/>
    <p:sldId id="272" r:id="rId13"/>
    <p:sldId id="268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99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8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9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8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6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8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9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569C-6318-40A8-9AD6-70774ABB552C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4C86A7-D211-4218-AA8D-11A24461B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Patterns and Practices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Secure Software Development</a:t>
            </a:r>
          </a:p>
          <a:p>
            <a:r>
              <a:rPr lang="en-US" dirty="0" smtClean="0"/>
              <a:t>Wayne Caruana 1BSc2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1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Management - </a:t>
            </a:r>
            <a:r>
              <a:rPr lang="en-US" dirty="0"/>
              <a:t>Possible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prevents you from an attacker when trying to access a page without logging in.</a:t>
            </a:r>
          </a:p>
          <a:p>
            <a:pPr lvl="1"/>
            <a:r>
              <a:rPr lang="en-US" dirty="0" smtClean="0"/>
              <a:t>Some other mitigations that might be considered here are:</a:t>
            </a:r>
          </a:p>
          <a:p>
            <a:pPr lvl="2"/>
            <a:r>
              <a:rPr lang="en-US" dirty="0" smtClean="0"/>
              <a:t>URL Rewriting – This will prevent an attacker to see any sensitive information such as different id’s that might be valuable for an attacker.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1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- Steps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36" t="20312" r="40141" b="24305"/>
          <a:stretch/>
        </p:blipFill>
        <p:spPr>
          <a:xfrm>
            <a:off x="2035618" y="1270000"/>
            <a:ext cx="5880100" cy="51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- </a:t>
            </a:r>
            <a:r>
              <a:rPr lang="en-US" dirty="0"/>
              <a:t>Possible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data safe</a:t>
            </a:r>
          </a:p>
          <a:p>
            <a:r>
              <a:rPr lang="en-US" dirty="0"/>
              <a:t>Authorize to allow a user to only access certain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In this case Custom Authorization was used in order to be able to change user permissions at run time. </a:t>
            </a:r>
            <a:endParaRPr lang="en-US" dirty="0"/>
          </a:p>
          <a:p>
            <a:pPr lvl="1"/>
            <a:r>
              <a:rPr lang="en-US" dirty="0" smtClean="0"/>
              <a:t>This will reflect back on the website in real time.</a:t>
            </a:r>
          </a:p>
          <a:p>
            <a:pPr lvl="2"/>
            <a:r>
              <a:rPr lang="en-US" dirty="0" smtClean="0"/>
              <a:t>Ex. If an admin adds a permission to a particular user he can start using it right away.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00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0627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Login - Steps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41" t="26562" r="43656" b="18924"/>
          <a:stretch/>
        </p:blipFill>
        <p:spPr>
          <a:xfrm>
            <a:off x="2340418" y="1574799"/>
            <a:ext cx="5270500" cy="49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Login - </a:t>
            </a:r>
            <a:r>
              <a:rPr lang="en-US" dirty="0"/>
              <a:t>Possible Threats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possible threats that every website has is that of proper authentication</a:t>
            </a:r>
          </a:p>
          <a:p>
            <a:pPr lvl="1"/>
            <a:r>
              <a:rPr lang="en-US" dirty="0" smtClean="0"/>
              <a:t>An Attacker can steal sensitive information such as a username and a password in order to access a website as another user.</a:t>
            </a:r>
          </a:p>
          <a:p>
            <a:r>
              <a:rPr lang="en-US" dirty="0" smtClean="0"/>
              <a:t>By using </a:t>
            </a:r>
            <a:r>
              <a:rPr lang="en-US" dirty="0"/>
              <a:t>F</a:t>
            </a:r>
            <a:r>
              <a:rPr lang="en-US" dirty="0" smtClean="0"/>
              <a:t>acebook API you are making sure that proper authentication will take place since:</a:t>
            </a:r>
          </a:p>
          <a:p>
            <a:pPr lvl="1"/>
            <a:r>
              <a:rPr lang="en-US" dirty="0" smtClean="0"/>
              <a:t>It is very secure</a:t>
            </a:r>
          </a:p>
          <a:p>
            <a:pPr lvl="1"/>
            <a:r>
              <a:rPr lang="en-US" dirty="0" smtClean="0"/>
              <a:t>Allows you to not store </a:t>
            </a:r>
            <a:r>
              <a:rPr lang="en-US" smtClean="0"/>
              <a:t>any passwords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8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8732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Encryption - Steps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21888" t="24827" r="23659" b="18568"/>
          <a:stretch/>
        </p:blipFill>
        <p:spPr>
          <a:xfrm>
            <a:off x="1396999" y="1930400"/>
            <a:ext cx="6888247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Encryption - Steps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48" t="22223" r="24133" b="16319"/>
          <a:stretch/>
        </p:blipFill>
        <p:spPr>
          <a:xfrm>
            <a:off x="1572067" y="1727200"/>
            <a:ext cx="68072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Encryption – Possible Threats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your system from being hacked in order to steal private data</a:t>
            </a:r>
          </a:p>
          <a:p>
            <a:r>
              <a:rPr lang="en-US" dirty="0" smtClean="0"/>
              <a:t>Prevent you from when an attacker tries to get products without paying for them</a:t>
            </a:r>
            <a:endParaRPr lang="en-US" dirty="0"/>
          </a:p>
          <a:p>
            <a:pPr lvl="1"/>
            <a:r>
              <a:rPr lang="en-US" dirty="0" smtClean="0"/>
              <a:t>By using hybrid encryption the file will be stored encrypted so if anything is stolen it will be un readable.</a:t>
            </a:r>
          </a:p>
          <a:p>
            <a:pPr lvl="1"/>
            <a:r>
              <a:rPr lang="en-US" dirty="0" smtClean="0"/>
              <a:t>Apart from hybrid encryption in this section the files is also signed to make sure that nothing was change from when the file was saved at the first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8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- Steps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28" t="36605" r="47642" b="46380"/>
          <a:stretch/>
        </p:blipFill>
        <p:spPr>
          <a:xfrm>
            <a:off x="1320800" y="2044700"/>
            <a:ext cx="7716157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- </a:t>
            </a:r>
            <a:r>
              <a:rPr lang="en-US" dirty="0"/>
              <a:t>Possible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prevent a hacker from attacking your system and steal valuable data such as:</a:t>
            </a:r>
          </a:p>
          <a:p>
            <a:pPr lvl="1"/>
            <a:r>
              <a:rPr lang="en-US" dirty="0" smtClean="0"/>
              <a:t>Passwords (which are very critical in order to access more </a:t>
            </a:r>
            <a:r>
              <a:rPr lang="en-GB" dirty="0"/>
              <a:t> </a:t>
            </a:r>
            <a:r>
              <a:rPr lang="en-GB" dirty="0" smtClean="0"/>
              <a:t>permissions and access admin tools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Stealing of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Since the private key can be encrypted with a safe hashing algorithm this prevent an attacker from stealing such information and have the possibility to steal files and decrypt them.</a:t>
            </a:r>
            <a:endParaRPr lang="en-US" dirty="0"/>
          </a:p>
          <a:p>
            <a:r>
              <a:rPr lang="en-US" dirty="0"/>
              <a:t>Keep data </a:t>
            </a:r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Since data will be hashed and therefore unreadable nothing can be done if stolen because it will be unreadable.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6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management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5199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Management - Steps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41" t="26042" r="41410" b="18576"/>
          <a:stretch/>
        </p:blipFill>
        <p:spPr>
          <a:xfrm>
            <a:off x="2124518" y="1625599"/>
            <a:ext cx="5702300" cy="51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5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345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Security Patterns and Practices</vt:lpstr>
      <vt:lpstr>Cryptography</vt:lpstr>
      <vt:lpstr>Hybrid Encryption - Steps </vt:lpstr>
      <vt:lpstr>Hybrid Encryption - Steps </vt:lpstr>
      <vt:lpstr>Hybrid Encryption – Possible Threats </vt:lpstr>
      <vt:lpstr>Hashing - Steps</vt:lpstr>
      <vt:lpstr>Hashing - Possible Threats</vt:lpstr>
      <vt:lpstr>User management and authorization</vt:lpstr>
      <vt:lpstr>Role Management - Steps</vt:lpstr>
      <vt:lpstr>Role Management - Possible Threats</vt:lpstr>
      <vt:lpstr>Authorize - Steps</vt:lpstr>
      <vt:lpstr>Authorize - Possible Threats</vt:lpstr>
      <vt:lpstr>Authentication</vt:lpstr>
      <vt:lpstr>Facebook Login - Steps </vt:lpstr>
      <vt:lpstr>Facebook Login - Possible Threats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Patterns and Practices</dc:title>
  <dc:creator>Wayne</dc:creator>
  <cp:lastModifiedBy>Wayne</cp:lastModifiedBy>
  <cp:revision>22</cp:revision>
  <dcterms:created xsi:type="dcterms:W3CDTF">2015-05-10T08:31:53Z</dcterms:created>
  <dcterms:modified xsi:type="dcterms:W3CDTF">2015-05-10T13:43:12Z</dcterms:modified>
</cp:coreProperties>
</file>