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BFD8-4743-48D6-B94F-63FD237407D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9EDF-9A32-49D7-8EE3-D98D9010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Trello Shared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Trello Shared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 Shared API</dc:title>
  <dc:creator>John Brown 4th</dc:creator>
  <cp:lastModifiedBy>John Brown 4th</cp:lastModifiedBy>
  <cp:revision>1</cp:revision>
  <dcterms:created xsi:type="dcterms:W3CDTF">2016-04-29T18:56:38Z</dcterms:created>
  <dcterms:modified xsi:type="dcterms:W3CDTF">2016-04-29T18:56:47Z</dcterms:modified>
</cp:coreProperties>
</file>