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Digital Library of Integral Ecology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High‑level architecture &amp; plug‑and‑play design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What &amp; Why</a:t>
            </a:r>
          </a:p>
          <a:p>
            <a:pPr lvl="0" indent="-342900" marL="342900">
              <a:buAutoNum type="arabicPeriod"/>
            </a:pPr>
            <a:r>
              <a:rPr/>
              <a:t>Core Components &amp; Architecture</a:t>
            </a:r>
          </a:p>
          <a:p>
            <a:pPr lvl="0" indent="-342900" marL="342900">
              <a:buAutoNum type="arabicPeriod"/>
            </a:pPr>
            <a:r>
              <a:rPr/>
              <a:t>Plug‑and‑Play Modularity</a:t>
            </a:r>
          </a:p>
          <a:p>
            <a:pPr lvl="0" indent="-342900" marL="342900">
              <a:buAutoNum type="arabicPeriod"/>
            </a:pPr>
            <a:r>
              <a:rPr/>
              <a:t>Example Use Cases</a:t>
            </a:r>
          </a:p>
          <a:p>
            <a:pPr lvl="0" indent="-342900" marL="342900">
              <a:buAutoNum type="arabicPeriod"/>
            </a:pPr>
            <a:r>
              <a:rPr/>
              <a:t>Next Steps &amp; Q&amp;A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&amp; 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Open‑access, semantic digital library for ecology resources</a:t>
            </a:r>
            <a:br/>
          </a:p>
          <a:p>
            <a:pPr lvl="0"/>
            <a:r>
              <a:rPr/>
              <a:t>Harvests metadata &amp; full‑text from OAI‑PMH feeds, RSS/podcasts, CSV</a:t>
            </a:r>
            <a:br/>
          </a:p>
          <a:p>
            <a:pPr lvl="0"/>
            <a:r>
              <a:rPr/>
              <a:t>Stores data in a database and search index for rich discovery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Core Components &amp;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flowchart LR
  subgraph ETL Pipeline
    A[OAI‑PMH / RSS / Podcast / CSV Harvest]
    B[Apache Tika Text Extraction]
  end
  subgraph Storage &amp; Messaging
    C[Raw Data Directories]
    D[RabbitMQ]
  end
  subgraph Backend/API
    E[FastAPI Service]
    F[(PostgreSQL Database)]
  end
  subgraph Search Index
    G[(Solr + kNN Vector Search)]
  end
  subgraph Frontend
    H[Next.js Static Site]
  end
  A --&gt; B --&gt; C --&gt; D --&gt; E --&gt; F
  E --&gt; G
  H --&gt;|API calls| E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Plug‑and‑Play Modularity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ETL</a:t>
            </a:r>
            <a:r>
              <a:rPr/>
              <a:t>: Celery + Python tasks ⟶ any ingestion framework</a:t>
            </a:r>
            <a:br/>
          </a:p>
          <a:p>
            <a:pPr lvl="0"/>
            <a:r>
              <a:rPr b="1"/>
              <a:t>Text Extraction</a:t>
            </a:r>
            <a:r>
              <a:rPr/>
              <a:t>: Apache Tika ⟶ any NLP pipeline</a:t>
            </a:r>
            <a:br/>
          </a:p>
          <a:p>
            <a:pPr lvl="0"/>
            <a:r>
              <a:rPr b="1"/>
              <a:t>API</a:t>
            </a:r>
            <a:r>
              <a:rPr/>
              <a:t>: FastAPI ⟶ any REST/GraphQL server</a:t>
            </a:r>
            <a:br/>
          </a:p>
          <a:p>
            <a:pPr lvl="0"/>
            <a:r>
              <a:rPr b="1"/>
              <a:t>Database</a:t>
            </a:r>
            <a:r>
              <a:rPr/>
              <a:t>: PostgreSQL ⟶ any SQL/NoSQL store</a:t>
            </a:r>
            <a:br/>
          </a:p>
          <a:p>
            <a:pPr lvl="0"/>
            <a:r>
              <a:rPr b="1"/>
              <a:t>Index</a:t>
            </a:r>
            <a:r>
              <a:rPr/>
              <a:t>: Solr kNN ⟶ Elasticsearch, Vespa, Pinecone…</a:t>
            </a:r>
            <a:br/>
          </a:p>
          <a:p>
            <a:pPr lvl="0"/>
            <a:r>
              <a:rPr b="1"/>
              <a:t>Frontend</a:t>
            </a:r>
            <a:r>
              <a:rPr/>
              <a:t>: Next.js ⟶ Vue, Angular, static SSGs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– Education Portal: curated exhibits &amp; syllabi</a:t>
            </a:r>
            <a:br/>
            <a:r>
              <a:rPr/>
              <a:t>– Research Dashboard: semantic search across texts, data, &amp; media</a:t>
            </a:r>
            <a:br/>
            <a:r>
              <a:rPr/>
              <a:t>– Community Library: plug‑in new data sources (CSV, local drives)</a:t>
            </a:r>
            <a:br/>
            <a:r>
              <a:rPr/>
              <a:t>– Domain Modules: “Story of a Place” storymaps, timelines, annotations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Placeholder: Frontend Screenshot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Screenshot placeholder (search UI)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 &amp;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Add real screenshots &amp; demo videos</a:t>
            </a:r>
            <a:br/>
          </a:p>
          <a:p>
            <a:pPr lvl="0"/>
            <a:r>
              <a:rPr/>
              <a:t>Align with style guide &amp; branding</a:t>
            </a:r>
            <a:br/>
          </a:p>
          <a:p>
            <a:pPr lvl="0"/>
            <a:r>
              <a:rPr/>
              <a:t>Define deployment (Docker Compose, k8s, serverless)</a:t>
            </a:r>
            <a:br/>
          </a:p>
          <a:p>
            <a:pPr lvl="0"/>
            <a:r>
              <a:rPr/>
              <a:t>Questions?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2025-07-01T19:34:44Z</dcterms:created>
  <dcterms:modified xsi:type="dcterms:W3CDTF">2025-07-01T19:34:44Z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