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8" r:id="rId2"/>
    <p:sldId id="259" r:id="rId3"/>
    <p:sldId id="260" r:id="rId4"/>
    <p:sldId id="271" r:id="rId5"/>
    <p:sldId id="272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  <a:srgbClr val="D16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cueeclass.ncu.edu.t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繳交截止日期：</a:t>
            </a:r>
            <a:r>
              <a:rPr lang="en-US" altLang="zh-TW" sz="2000" dirty="0" smtClean="0"/>
              <a:t>2020/10/6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23:55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 smtClean="0"/>
              <a:t>程式碼開頭要有以下文字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</a:t>
            </a:r>
            <a:r>
              <a:rPr lang="zh-TW" altLang="en-US" sz="2800" dirty="0" smtClean="0"/>
              <a:t>概論</a:t>
            </a:r>
            <a:r>
              <a:rPr lang="en-US" altLang="zh-TW" sz="2800" dirty="0" smtClean="0"/>
              <a:t>Ⅰ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 smtClean="0"/>
              <a:t>ⅠA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2020-CE1003-A</a:t>
            </a:r>
          </a:p>
          <a:p>
            <a:r>
              <a:rPr lang="zh-TW" altLang="en-US" sz="2800" dirty="0" smtClean="0"/>
              <a:t>計算機</a:t>
            </a:r>
            <a:r>
              <a:rPr lang="zh-TW" altLang="en-US" sz="2800" dirty="0"/>
              <a:t>實習</a:t>
            </a:r>
            <a:r>
              <a:rPr lang="en-US" altLang="zh-TW" sz="2800" dirty="0" err="1" smtClean="0"/>
              <a:t>ⅠB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作業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Assignment</a:t>
            </a:r>
          </a:p>
          <a:p>
            <a:r>
              <a:rPr lang="zh-TW" altLang="en-US" sz="2800" dirty="0" smtClean="0"/>
              <a:t>練習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7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937" y="1837509"/>
            <a:ext cx="10778740" cy="4334692"/>
          </a:xfrm>
          <a:ln>
            <a:noFill/>
          </a:ln>
        </p:spPr>
        <p:txBody>
          <a:bodyPr/>
          <a:lstStyle/>
          <a:p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讓使用者依序</a:t>
            </a:r>
            <a:r>
              <a:rPr lang="zh-TW" altLang="en-US" dirty="0" smtClean="0">
                <a:solidFill>
                  <a:srgbClr val="FF0000"/>
                </a:solidFill>
              </a:rPr>
              <a:t>輸入三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個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dirty="0" smtClean="0"/>
              <a:t>，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輸入前會先輸出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input1: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”“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input2: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”“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input3: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CN" altLang="en-US" dirty="0"/>
              <a:t>。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輸入完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個字串後，</a:t>
            </a:r>
            <a:r>
              <a:rPr lang="zh-TW" altLang="en-US" dirty="0" smtClean="0"/>
              <a:t>先輸出最後輸入的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dirty="0" smtClean="0"/>
              <a:t>，再來輸出第二個輸入的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dirty="0" smtClean="0"/>
              <a:t>，最後輸出第一個輸入的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輸出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的每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之間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都有一個空格</a:t>
            </a:r>
            <a:endParaRPr lang="en-US" altLang="zh-CN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/>
              <a:t>例</a:t>
            </a:r>
            <a:r>
              <a:rPr lang="zh-TW" altLang="en-US" dirty="0"/>
              <a:t>：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 smtClean="0"/>
              <a:t>、</a:t>
            </a:r>
            <a:r>
              <a:rPr lang="en-US" altLang="zh-TW" dirty="0"/>
              <a:t>3</a:t>
            </a:r>
            <a:r>
              <a:rPr lang="zh-TW" altLang="en-US" dirty="0" smtClean="0"/>
              <a:t>，輸出</a:t>
            </a:r>
            <a:r>
              <a:rPr lang="en-US" altLang="zh-TW" dirty="0" smtClean="0"/>
              <a:t>3 2 1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例：輸入</a:t>
            </a:r>
            <a:r>
              <a:rPr lang="en-US" altLang="zh-TW" dirty="0" smtClean="0"/>
              <a:t>77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99</a:t>
            </a:r>
            <a:r>
              <a:rPr lang="zh-TW" altLang="en-US" dirty="0" smtClean="0"/>
              <a:t>，輸出</a:t>
            </a:r>
            <a:r>
              <a:rPr lang="en-US" altLang="zh-TW" dirty="0" smtClean="0"/>
              <a:t>99 88 77</a:t>
            </a:r>
          </a:p>
          <a:p>
            <a:r>
              <a:rPr lang="zh-TW" altLang="en-US" dirty="0"/>
              <a:t>例：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，輸出</a:t>
            </a:r>
            <a:r>
              <a:rPr lang="en-US" altLang="zh-TW" dirty="0" smtClean="0"/>
              <a:t>c b a</a:t>
            </a:r>
          </a:p>
          <a:p>
            <a:endParaRPr lang="en-US" altLang="zh-TW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*輸入的字串必須在冒號</a:t>
            </a:r>
            <a:r>
              <a:rPr lang="en-US" altLang="zh-CN" b="1" dirty="0" smtClean="0">
                <a:solidFill>
                  <a:srgbClr val="FF0000"/>
                </a:solidFill>
              </a:rPr>
              <a:t>( : )</a:t>
            </a:r>
            <a:r>
              <a:rPr lang="zh-CN" altLang="en-US" b="1" dirty="0" smtClean="0">
                <a:solidFill>
                  <a:srgbClr val="FF0000"/>
                </a:solidFill>
              </a:rPr>
              <a:t>後面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ZSheng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56" y="3267351"/>
            <a:ext cx="1263481" cy="11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Sheng\Download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85" y="3222831"/>
            <a:ext cx="1228271" cy="126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Sheng\Download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24" y="3222831"/>
            <a:ext cx="1241919" cy="126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ZSheng\Downloads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28" y="4734379"/>
            <a:ext cx="967922" cy="19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037614" y="5645604"/>
            <a:ext cx="110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這樣不對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0556" y="4620986"/>
            <a:ext cx="987058" cy="2049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392637" y="28738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√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917542" y="28738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√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60626" y="28738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 smtClean="0"/>
              <a:t>01 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786238"/>
              </p:ext>
            </p:extLst>
          </p:nvPr>
        </p:nvGraphicFramePr>
        <p:xfrm>
          <a:off x="1140186" y="1725246"/>
          <a:ext cx="10058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313984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2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  <a:p>
                      <a:r>
                        <a:rPr lang="en-US" altLang="zh-TW" dirty="0" smtClean="0"/>
                        <a:t>2</a:t>
                      </a:r>
                    </a:p>
                    <a:p>
                      <a:r>
                        <a:rPr lang="en-US" altLang="zh-TW" dirty="0" smtClean="0"/>
                        <a:t>3</a:t>
                      </a:r>
                    </a:p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3 2 1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755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666</a:t>
                      </a:r>
                    </a:p>
                    <a:p>
                      <a:r>
                        <a:rPr lang="en-US" altLang="zh-TW" dirty="0" smtClean="0"/>
                        <a:t>33</a:t>
                      </a:r>
                    </a:p>
                    <a:p>
                      <a:r>
                        <a:rPr lang="en-US" altLang="zh-TW" dirty="0" smtClean="0"/>
                        <a:t>9999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9999</a:t>
                      </a:r>
                      <a:r>
                        <a:rPr lang="en-US" altLang="zh-TW" baseline="0" dirty="0" smtClean="0"/>
                        <a:t> 33 666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135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who</a:t>
                      </a:r>
                    </a:p>
                    <a:p>
                      <a:r>
                        <a:rPr lang="en-US" altLang="zh-TW" dirty="0" smtClean="0"/>
                        <a:t>am</a:t>
                      </a:r>
                    </a:p>
                    <a:p>
                      <a:r>
                        <a:rPr lang="en-US" altLang="zh-TW" dirty="0" err="1" smtClean="0"/>
                        <a:t>i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i am who</a:t>
                      </a:r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551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</p:spPr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937" y="1837508"/>
            <a:ext cx="10085069" cy="1737375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讓使用者依序</a:t>
            </a:r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舉例：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y)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輸入完成後，依序輸出此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個數的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相加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、差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相減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、積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相乘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相除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的地板除、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 mod y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，共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個輸出結果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。輸出一個答案後，另一個答案輸出在下一行。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每項都是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在前面，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在後面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（如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x-y, x/y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Picture 2" descr="C:\Users\ZSheng\Downloads\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411" y="3846784"/>
            <a:ext cx="739503" cy="26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ZSheng\Downloads\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15" y="3868687"/>
            <a:ext cx="610053" cy="26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896979" y="3791908"/>
            <a:ext cx="23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例：輸入</a:t>
            </a: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 smtClean="0"/>
              <a:t>3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50586" y="3846784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例：輸入</a:t>
            </a:r>
            <a:r>
              <a:rPr lang="en-US" altLang="zh-TW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6" name="右大括弧 15"/>
          <p:cNvSpPr/>
          <p:nvPr/>
        </p:nvSpPr>
        <p:spPr>
          <a:xfrm>
            <a:off x="8124868" y="3934017"/>
            <a:ext cx="165234" cy="471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大括弧 16"/>
          <p:cNvSpPr/>
          <p:nvPr/>
        </p:nvSpPr>
        <p:spPr>
          <a:xfrm>
            <a:off x="8124868" y="4493115"/>
            <a:ext cx="165234" cy="1902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290101" y="3985283"/>
            <a:ext cx="163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nput 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290102" y="5259778"/>
            <a:ext cx="163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 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7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 smtClean="0"/>
              <a:t>01 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896111"/>
              </p:ext>
            </p:extLst>
          </p:nvPr>
        </p:nvGraphicFramePr>
        <p:xfrm>
          <a:off x="1140186" y="1725246"/>
          <a:ext cx="10058400" cy="380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7">
                  <a:extLst>
                    <a:ext uri="{9D8B030D-6E8A-4147-A177-3AD203B41FA5}">
                      <a16:colId xmlns:a16="http://schemas.microsoft.com/office/drawing/2014/main" xmlns="" val="1161020503"/>
                    </a:ext>
                  </a:extLst>
                </a:gridCol>
                <a:gridCol w="2917371"/>
                <a:gridCol w="2934789"/>
                <a:gridCol w="2864483">
                  <a:extLst>
                    <a:ext uri="{9D8B030D-6E8A-4147-A177-3AD203B41FA5}">
                      <a16:colId xmlns:a16="http://schemas.microsoft.com/office/drawing/2014/main" xmlns="" val="3139841828"/>
                    </a:ext>
                  </a:extLst>
                </a:gridCol>
              </a:tblGrid>
              <a:tr h="111374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207329"/>
                  </a:ext>
                </a:extLst>
              </a:tr>
              <a:tr h="2694508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bg1"/>
                          </a:solidFill>
                        </a:rPr>
                        <a:t>output</a:t>
                      </a:r>
                      <a:endParaRPr lang="zh-TW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</a:p>
                    <a:p>
                      <a:r>
                        <a:rPr lang="en-US" altLang="zh-TW" dirty="0" smtClean="0"/>
                        <a:t>-1</a:t>
                      </a:r>
                    </a:p>
                    <a:p>
                      <a:r>
                        <a:rPr lang="en-US" altLang="zh-TW" dirty="0" smtClean="0"/>
                        <a:t>6</a:t>
                      </a:r>
                    </a:p>
                    <a:p>
                      <a:r>
                        <a:rPr lang="en-US" altLang="zh-TW" dirty="0" smtClean="0"/>
                        <a:t>0.6666666666666666</a:t>
                      </a:r>
                    </a:p>
                    <a:p>
                      <a:r>
                        <a:rPr lang="en-US" altLang="zh-TW" dirty="0" smtClean="0"/>
                        <a:t>8</a:t>
                      </a:r>
                    </a:p>
                    <a:p>
                      <a:r>
                        <a:rPr lang="en-US" altLang="zh-TW" dirty="0" smtClean="0"/>
                        <a:t>0</a:t>
                      </a:r>
                    </a:p>
                    <a:p>
                      <a:r>
                        <a:rPr lang="en-US" altLang="zh-TW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</a:p>
                    <a:p>
                      <a:r>
                        <a:rPr lang="en-US" altLang="zh-TW" dirty="0" smtClean="0"/>
                        <a:t>5</a:t>
                      </a:r>
                    </a:p>
                    <a:p>
                      <a:r>
                        <a:rPr lang="en-US" altLang="zh-TW" dirty="0" smtClean="0"/>
                        <a:t>50</a:t>
                      </a:r>
                    </a:p>
                    <a:p>
                      <a:r>
                        <a:rPr lang="en-US" altLang="zh-TW" dirty="0" smtClean="0"/>
                        <a:t>2.0</a:t>
                      </a:r>
                    </a:p>
                    <a:p>
                      <a:r>
                        <a:rPr lang="en-US" altLang="zh-TW" dirty="0" smtClean="0"/>
                        <a:t>100000</a:t>
                      </a:r>
                    </a:p>
                    <a:p>
                      <a:r>
                        <a:rPr lang="en-US" altLang="zh-TW" dirty="0" smtClean="0"/>
                        <a:t>2</a:t>
                      </a:r>
                    </a:p>
                    <a:p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</a:p>
                    <a:p>
                      <a:r>
                        <a:rPr lang="en-US" altLang="zh-TW" dirty="0" smtClean="0"/>
                        <a:t>5</a:t>
                      </a:r>
                    </a:p>
                    <a:p>
                      <a:r>
                        <a:rPr lang="en-US" altLang="zh-TW" dirty="0" smtClean="0"/>
                        <a:t>14</a:t>
                      </a:r>
                    </a:p>
                    <a:p>
                      <a:r>
                        <a:rPr lang="en-US" altLang="zh-TW" dirty="0" smtClean="0"/>
                        <a:t>3.5</a:t>
                      </a:r>
                    </a:p>
                    <a:p>
                      <a:r>
                        <a:rPr lang="en-US" altLang="zh-TW" dirty="0" smtClean="0"/>
                        <a:t>49</a:t>
                      </a:r>
                    </a:p>
                    <a:p>
                      <a:r>
                        <a:rPr lang="en-US" altLang="zh-TW" dirty="0" smtClean="0"/>
                        <a:t>3</a:t>
                      </a:r>
                    </a:p>
                    <a:p>
                      <a:r>
                        <a:rPr lang="en-US" altLang="zh-TW" dirty="0" smtClean="0"/>
                        <a:t>1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755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</a:t>
            </a:r>
            <a:r>
              <a:rPr lang="zh-TW" altLang="en-US" dirty="0" smtClean="0"/>
              <a:t>以 </a:t>
            </a:r>
            <a:r>
              <a:rPr lang="zh-CN" altLang="en-US" b="1" dirty="0" smtClean="0">
                <a:solidFill>
                  <a:srgbClr val="FF0000"/>
                </a:solidFill>
              </a:rPr>
              <a:t>新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eeclass</a:t>
            </a:r>
            <a:r>
              <a:rPr lang="zh-TW" altLang="en-US" b="1" dirty="0" smtClean="0">
                <a:solidFill>
                  <a:srgbClr val="FF0000"/>
                </a:solidFill>
              </a:rPr>
              <a:t>系統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為主 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ncueeclass.ncu.edu.tw/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3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ZSheng\Downloads\p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4" y="4736882"/>
            <a:ext cx="6498192" cy="182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92631"/>
            <a:ext cx="10058400" cy="4127315"/>
          </a:xfrm>
        </p:spPr>
        <p:txBody>
          <a:bodyPr/>
          <a:lstStyle/>
          <a:p>
            <a:r>
              <a:rPr lang="zh-TW" altLang="en-US" dirty="0" smtClean="0"/>
              <a:t>上傳內容須為 </a:t>
            </a:r>
            <a:r>
              <a:rPr lang="en-US" altLang="zh-TW" dirty="0" smtClean="0"/>
              <a:t>.zip 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zh-TW" altLang="en-US" dirty="0" smtClean="0"/>
              <a:t>內容包含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程式碼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只接受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png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</a:rPr>
              <a:t>.jpg</a:t>
            </a:r>
            <a:r>
              <a:rPr lang="zh-TW" altLang="en-US" b="1" dirty="0" smtClean="0">
                <a:solidFill>
                  <a:srgbClr val="FF0000"/>
                </a:solidFill>
              </a:rPr>
              <a:t> 形式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檔名皆須為 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 smtClean="0"/>
              <a:t>  或 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 smtClean="0"/>
              <a:t>Assignment</a:t>
            </a:r>
            <a:r>
              <a:rPr lang="en-US" altLang="zh-TW" dirty="0"/>
              <a:t>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壓縮的內容</a:t>
            </a:r>
            <a:endParaRPr lang="zh-TW" altLang="en-US" b="1" dirty="0"/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上傳的壓縮檔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7868476" y="6356866"/>
            <a:ext cx="966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177386" y="2788529"/>
            <a:ext cx="45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*</a:t>
            </a:r>
            <a:r>
              <a:rPr lang="zh-CN" altLang="en-US" b="1" dirty="0" smtClean="0">
                <a:solidFill>
                  <a:srgbClr val="FF0000"/>
                </a:solidFill>
              </a:rPr>
              <a:t>這週有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題，所以壓縮檔內需共有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個文件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ea typeface="標楷體" panose="03000509000000000000" pitchFamily="65" charset="-120"/>
              </a:rPr>
              <a:t>檔名後面請附上對應的題號</a:t>
            </a:r>
            <a:endParaRPr lang="en-US" altLang="zh-CN" sz="2000" dirty="0" smtClean="0">
              <a:ea typeface="標楷體" panose="03000509000000000000" pitchFamily="65" charset="-120"/>
            </a:endParaRPr>
          </a:p>
          <a:p>
            <a:r>
              <a:rPr lang="zh-CN" altLang="en-US" sz="2000" dirty="0" smtClean="0">
                <a:ea typeface="標楷體" panose="03000509000000000000" pitchFamily="65" charset="-120"/>
              </a:rPr>
              <a:t>如第一題檔名為</a:t>
            </a:r>
            <a:r>
              <a:rPr lang="en-US" altLang="zh-TW" sz="2000" dirty="0" smtClean="0">
                <a:ea typeface="標楷體" panose="03000509000000000000" pitchFamily="65" charset="-120"/>
              </a:rPr>
              <a:t>A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</a:t>
            </a:r>
            <a:r>
              <a:rPr lang="en-US" altLang="zh-TW" sz="2000" dirty="0" smtClean="0">
                <a:ea typeface="標楷體" panose="03000509000000000000" pitchFamily="65" charset="-120"/>
              </a:rPr>
              <a:t>-10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ea typeface="標楷體" panose="03000509000000000000" pitchFamily="65" charset="-120"/>
              </a:rPr>
              <a:t>XXXXXXX</a:t>
            </a:r>
            <a:r>
              <a:rPr lang="en-US" altLang="zh-TW" sz="2000" dirty="0" smtClean="0">
                <a:ea typeface="標楷體" panose="03000509000000000000" pitchFamily="65" charset="-120"/>
              </a:rPr>
              <a:t>-1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7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截圖範例</a:t>
            </a:r>
            <a:endParaRPr lang="zh-TW" altLang="en-US" dirty="0"/>
          </a:p>
        </p:txBody>
      </p:sp>
      <p:pic>
        <p:nvPicPr>
          <p:cNvPr id="2050" name="Picture 2" descr="C:\Users\ZSheng\Download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74" y="2511491"/>
            <a:ext cx="4490358" cy="22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Sheng\Downloads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32" y="2511490"/>
            <a:ext cx="4130935" cy="33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93074" y="195942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題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68732" y="1959429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45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409</TotalTime>
  <Words>287</Words>
  <Application>Microsoft Office PowerPoint</Application>
  <PresentationFormat>自訂</PresentationFormat>
  <Paragraphs>98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木刻字型</vt:lpstr>
      <vt:lpstr>作業01</vt:lpstr>
      <vt:lpstr>作業01</vt:lpstr>
      <vt:lpstr>作業01 第1題</vt:lpstr>
      <vt:lpstr>作業01</vt:lpstr>
      <vt:lpstr>作業01 第2題</vt:lpstr>
      <vt:lpstr>繳交規範</vt:lpstr>
      <vt:lpstr>繳交方式</vt:lpstr>
      <vt:lpstr>繳交內容</vt:lpstr>
      <vt:lpstr>截圖範例</vt:lpstr>
      <vt:lpstr>繳交格式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棕升</cp:lastModifiedBy>
  <cp:revision>80</cp:revision>
  <dcterms:created xsi:type="dcterms:W3CDTF">2019-09-17T05:51:58Z</dcterms:created>
  <dcterms:modified xsi:type="dcterms:W3CDTF">2020-09-24T10:13:45Z</dcterms:modified>
</cp:coreProperties>
</file>