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25"/>
  </p:notesMasterIdLst>
  <p:sldIdLst>
    <p:sldId id="256" r:id="rId3"/>
    <p:sldId id="263" r:id="rId4"/>
    <p:sldId id="259" r:id="rId5"/>
    <p:sldId id="264" r:id="rId6"/>
    <p:sldId id="266" r:id="rId7"/>
    <p:sldId id="265" r:id="rId8"/>
    <p:sldId id="282" r:id="rId9"/>
    <p:sldId id="281" r:id="rId10"/>
    <p:sldId id="286" r:id="rId11"/>
    <p:sldId id="287" r:id="rId12"/>
    <p:sldId id="289" r:id="rId13"/>
    <p:sldId id="290" r:id="rId14"/>
    <p:sldId id="285" r:id="rId15"/>
    <p:sldId id="284" r:id="rId16"/>
    <p:sldId id="288" r:id="rId17"/>
    <p:sldId id="273" r:id="rId18"/>
    <p:sldId id="272" r:id="rId19"/>
    <p:sldId id="274" r:id="rId20"/>
    <p:sldId id="275" r:id="rId21"/>
    <p:sldId id="276" r:id="rId22"/>
    <p:sldId id="277" r:id="rId23"/>
    <p:sldId id="28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cueeclass.ncu.edu.tw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計算機實習 </a:t>
            </a:r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2020/9/25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Types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69847" y="2121408"/>
            <a:ext cx="10164209" cy="4050792"/>
          </a:xfrm>
        </p:spPr>
        <p:txBody>
          <a:bodyPr/>
          <a:lstStyle/>
          <a:p>
            <a:r>
              <a:rPr lang="zh-CN" altLang="en-US" dirty="0" smtClean="0"/>
              <a:t>常用的</a:t>
            </a:r>
            <a:r>
              <a:rPr lang="en-US" altLang="zh-CN" dirty="0" smtClean="0"/>
              <a:t>data types</a:t>
            </a:r>
            <a:r>
              <a:rPr lang="zh-CN" altLang="en-US" dirty="0" smtClean="0"/>
              <a:t>有</a:t>
            </a:r>
            <a:r>
              <a:rPr lang="en-US" altLang="zh-CN" dirty="0" smtClean="0"/>
              <a:t>string 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), integers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 floating number (float),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(bool)</a:t>
            </a:r>
          </a:p>
          <a:p>
            <a:endParaRPr lang="en-US" altLang="zh-TW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827243"/>
              </p:ext>
            </p:extLst>
          </p:nvPr>
        </p:nvGraphicFramePr>
        <p:xfrm>
          <a:off x="1968137" y="3150989"/>
          <a:ext cx="7010400" cy="2151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</a:tblGrid>
              <a:tr h="40286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 smtClean="0"/>
                        <a:t>data types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examples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0286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 err="1" smtClean="0">
                          <a:effectLst/>
                        </a:rPr>
                        <a:t>str</a:t>
                      </a:r>
                      <a:endParaRPr lang="en-US" altLang="zh-TW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Abc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  <a:r>
                        <a:rPr lang="en-US" baseline="0" dirty="0" smtClean="0">
                          <a:effectLst/>
                        </a:rPr>
                        <a:t>  </a:t>
                      </a:r>
                      <a:r>
                        <a:rPr lang="en-US" dirty="0" smtClean="0">
                          <a:effectLst/>
                        </a:rPr>
                        <a:t>123,  !?/+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4447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 err="1" smtClean="0">
                          <a:effectLst/>
                        </a:rPr>
                        <a:t>int</a:t>
                      </a:r>
                      <a:endParaRPr lang="en-US" altLang="zh-TW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8</a:t>
                      </a:r>
                      <a:r>
                        <a:rPr lang="en-US" baseline="0" dirty="0" smtClean="0">
                          <a:effectLst/>
                        </a:rPr>
                        <a:t>,  -1,  999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0286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 smtClean="0">
                          <a:effectLst/>
                        </a:rPr>
                        <a:t>float</a:t>
                      </a:r>
                      <a:endParaRPr lang="zh-TW" alt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0.5, </a:t>
                      </a:r>
                      <a:r>
                        <a:rPr lang="en-US" baseline="0" dirty="0" smtClean="0">
                          <a:effectLst/>
                        </a:rPr>
                        <a:t> 3.14159,  3.0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0286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 smtClean="0">
                          <a:effectLst/>
                        </a:rPr>
                        <a:t>bool</a:t>
                      </a:r>
                      <a:endParaRPr lang="en-US" altLang="zh-TW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True,  False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21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Types</a:t>
            </a:r>
            <a:endParaRPr lang="zh-TW" altLang="en-US" dirty="0"/>
          </a:p>
        </p:txBody>
      </p:sp>
      <p:pic>
        <p:nvPicPr>
          <p:cNvPr id="2050" name="Picture 2" descr="C:\Users\ZSheng\Downloads\6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0"/>
          <a:stretch/>
        </p:blipFill>
        <p:spPr bwMode="auto">
          <a:xfrm>
            <a:off x="2144477" y="2945124"/>
            <a:ext cx="2241604" cy="11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ZSheng\Downloads\60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1"/>
          <a:stretch/>
        </p:blipFill>
        <p:spPr bwMode="auto">
          <a:xfrm>
            <a:off x="6138384" y="3152024"/>
            <a:ext cx="2146722" cy="118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ZSheng\Downloads\6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51"/>
          <a:stretch/>
        </p:blipFill>
        <p:spPr bwMode="auto">
          <a:xfrm>
            <a:off x="6138384" y="2770954"/>
            <a:ext cx="2241604" cy="29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Sheng\Downloads\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51" y="2770954"/>
            <a:ext cx="1050148" cy="15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8249141" y="3423282"/>
            <a:ext cx="383178" cy="17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16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ZSheng\Downloads\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790" y="5269081"/>
            <a:ext cx="8414747" cy="119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注意！無法在不對應的</a:t>
            </a:r>
            <a:r>
              <a:rPr lang="en-US" altLang="zh-CN" b="1" dirty="0" smtClean="0">
                <a:solidFill>
                  <a:srgbClr val="FF0000"/>
                </a:solidFill>
              </a:rPr>
              <a:t>data types</a:t>
            </a:r>
            <a:r>
              <a:rPr lang="zh-CN" altLang="en-US" b="1" dirty="0" smtClean="0">
                <a:solidFill>
                  <a:srgbClr val="FF0000"/>
                </a:solidFill>
              </a:rPr>
              <a:t>上進行輸入或輸出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ZSheng\Downloads\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60" y="4568741"/>
            <a:ext cx="1778815" cy="62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ZSheng\Downloads\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60" y="2786453"/>
            <a:ext cx="2066198" cy="35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ZSheng\Downloads\6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03" y="3174528"/>
            <a:ext cx="8284119" cy="11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3381195" y="4047840"/>
            <a:ext cx="1402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336519" y="6142251"/>
            <a:ext cx="1402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004460" y="3364217"/>
            <a:ext cx="3767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959784" y="5458629"/>
            <a:ext cx="3767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2590802" y="3281486"/>
            <a:ext cx="413658" cy="236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 flipV="1">
            <a:off x="2590802" y="3770809"/>
            <a:ext cx="745718" cy="2127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914400" y="3464199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type</a:t>
            </a:r>
            <a:r>
              <a:rPr lang="zh-CN" altLang="en-US" dirty="0"/>
              <a:t>不同</a:t>
            </a:r>
            <a:endParaRPr lang="zh-TW" altLang="en-US" dirty="0"/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2508071" y="5425270"/>
            <a:ext cx="413658" cy="236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2508071" y="5914594"/>
            <a:ext cx="745718" cy="1063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31669" y="5607983"/>
            <a:ext cx="16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type</a:t>
            </a:r>
            <a:r>
              <a:rPr lang="zh-CN" altLang="en-US" dirty="0"/>
              <a:t>不同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35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Operators </a:t>
            </a:r>
            <a:r>
              <a:rPr lang="zh-CN" altLang="en-US" dirty="0" smtClean="0"/>
              <a:t>運算子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5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893752"/>
              </p:ext>
            </p:extLst>
          </p:nvPr>
        </p:nvGraphicFramePr>
        <p:xfrm>
          <a:off x="1097280" y="2129609"/>
          <a:ext cx="7585166" cy="3921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699657"/>
                <a:gridCol w="2508069"/>
              </a:tblGrid>
              <a:tr h="48396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8396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53394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減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83961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乘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8396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除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8396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模除</a:t>
                      </a:r>
                      <a:r>
                        <a:rPr lang="en-US" altLang="zh-CN" dirty="0" smtClean="0">
                          <a:effectLst/>
                        </a:rPr>
                        <a:t>(mod)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83961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次方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48396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//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Floor 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地板除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5122" name="Picture 2" descr="C:\Users\ZSheng\Downloads\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201" y="2468337"/>
            <a:ext cx="2004061" cy="11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134201" y="1985555"/>
            <a:ext cx="12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866271"/>
              </p:ext>
            </p:extLst>
          </p:nvPr>
        </p:nvGraphicFramePr>
        <p:xfrm>
          <a:off x="2237468" y="403316"/>
          <a:ext cx="75438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+=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+ 3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-=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>
                          <a:effectLst/>
                        </a:rPr>
                        <a:t>*</a:t>
                      </a:r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//=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//=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//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>
                          <a:effectLst/>
                        </a:rPr>
                        <a:t>**</a:t>
                      </a:r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**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&amp;=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&amp;=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&amp;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|=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|=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|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^=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^=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^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>
                          <a:effectLst/>
                        </a:rPr>
                        <a:t>&gt;&gt;=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&gt;&gt;=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&gt;&gt; 3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>
                          <a:effectLst/>
                        </a:rPr>
                        <a:t>&lt;&lt;=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&lt;&lt;= 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&lt;&lt; 3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1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課堂練習</a:t>
            </a:r>
            <a:r>
              <a:rPr lang="en-US" altLang="zh-TW" dirty="0" smtClean="0"/>
              <a:t>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2121408"/>
            <a:ext cx="10500829" cy="4050792"/>
          </a:xfrm>
        </p:spPr>
        <p:txBody>
          <a:bodyPr/>
          <a:lstStyle/>
          <a:p>
            <a:r>
              <a:rPr lang="zh-TW" altLang="en-US" dirty="0" smtClean="0"/>
              <a:t>目標：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讓使用者能進行輸入，按下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enter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後，</a:t>
            </a:r>
            <a:r>
              <a:rPr lang="zh-CN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先輸出“</a:t>
            </a:r>
            <a:r>
              <a:rPr lang="en-US" altLang="zh-CN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hello world</a:t>
            </a:r>
            <a:r>
              <a:rPr lang="zh-CN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，再輸出使用者輸入的內容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/>
              <a:t>例：輸入數字 </a:t>
            </a:r>
            <a:r>
              <a:rPr lang="en-US" altLang="zh-TW" dirty="0" smtClean="0"/>
              <a:t>123</a:t>
            </a:r>
            <a:r>
              <a:rPr lang="zh-TW" altLang="en-US" dirty="0" smtClean="0"/>
              <a:t>，輸出</a:t>
            </a:r>
            <a:r>
              <a:rPr lang="en-US" altLang="zh-TW" dirty="0" smtClean="0"/>
              <a:t>hello world 123</a:t>
            </a:r>
          </a:p>
          <a:p>
            <a:r>
              <a:rPr lang="zh-TW" altLang="en-US" dirty="0" smtClean="0"/>
              <a:t>例</a:t>
            </a:r>
            <a:r>
              <a:rPr lang="zh-TW" altLang="en-US" dirty="0"/>
              <a:t>：</a:t>
            </a:r>
            <a:r>
              <a:rPr lang="zh-TW" altLang="en-US" dirty="0" smtClean="0"/>
              <a:t>輸入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英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文字 </a:t>
            </a:r>
            <a:r>
              <a:rPr lang="en-US" altLang="zh-CN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Alice</a:t>
            </a:r>
            <a:r>
              <a:rPr lang="zh-TW" altLang="en-US" dirty="0" smtClean="0"/>
              <a:t>，輸出</a:t>
            </a:r>
            <a:r>
              <a:rPr lang="en-US" altLang="zh-TW" dirty="0" smtClean="0"/>
              <a:t>hello world Alice</a:t>
            </a:r>
          </a:p>
          <a:p>
            <a:r>
              <a:rPr lang="zh-TW" altLang="en-US" dirty="0"/>
              <a:t>繳交截止日期：</a:t>
            </a:r>
            <a:r>
              <a:rPr lang="en-US" altLang="zh-TW" sz="2800" dirty="0" smtClean="0">
                <a:solidFill>
                  <a:srgbClr val="FF0000"/>
                </a:solidFill>
              </a:rPr>
              <a:t>2020/9/25  23:55</a:t>
            </a:r>
            <a:endParaRPr lang="zh-TW" altLang="en-US" sz="28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7174" name="Picture 6" descr="D:\計概文件\sreenshot_0918\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79" y="4589236"/>
            <a:ext cx="3336471" cy="157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計概文件\sreenshot_0918\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69" y="4589236"/>
            <a:ext cx="3263673" cy="150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作業上傳</a:t>
            </a:r>
            <a:r>
              <a:rPr lang="zh-TW" altLang="en-US" dirty="0" smtClean="0"/>
              <a:t>以 </a:t>
            </a:r>
            <a:r>
              <a:rPr lang="zh-CN" altLang="en-US" b="1" dirty="0" smtClean="0">
                <a:solidFill>
                  <a:srgbClr val="FF0000"/>
                </a:solidFill>
              </a:rPr>
              <a:t>新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eeclass</a:t>
            </a:r>
            <a:r>
              <a:rPr lang="zh-TW" altLang="en-US" b="1" dirty="0" smtClean="0">
                <a:solidFill>
                  <a:srgbClr val="FF0000"/>
                </a:solidFill>
              </a:rPr>
              <a:t>系統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為主 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ncueeclass.ncu.edu.tw/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有修計實者</a:t>
            </a:r>
            <a:r>
              <a:rPr lang="zh-TW" altLang="en-US" dirty="0"/>
              <a:t>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計算機實習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無修計實者</a:t>
            </a:r>
            <a:r>
              <a:rPr lang="zh-TW" altLang="en-US" dirty="0"/>
              <a:t>，但有修計概者，作業繳交至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計算機概論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 不接受補交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0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OutPUT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3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 smtClean="0"/>
              <a:t>上傳內容須為 </a:t>
            </a:r>
            <a:r>
              <a:rPr lang="en-US" altLang="zh-TW" dirty="0" smtClean="0"/>
              <a:t>.zip </a:t>
            </a:r>
            <a:r>
              <a:rPr lang="zh-TW" altLang="en-US" dirty="0" smtClean="0"/>
              <a:t>壓縮檔</a:t>
            </a:r>
            <a:endParaRPr lang="en-US" altLang="zh-TW" dirty="0" smtClean="0"/>
          </a:p>
          <a:p>
            <a:r>
              <a:rPr lang="zh-TW" altLang="en-US" dirty="0" smtClean="0"/>
              <a:t>內容包含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程式碼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只接受 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png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或 </a:t>
            </a:r>
            <a:r>
              <a:rPr lang="en-US" altLang="zh-TW" b="1" dirty="0" smtClean="0">
                <a:solidFill>
                  <a:srgbClr val="FF0000"/>
                </a:solidFill>
              </a:rPr>
              <a:t>.jpg</a:t>
            </a:r>
            <a:r>
              <a:rPr lang="zh-TW" altLang="en-US" b="1" dirty="0" smtClean="0">
                <a:solidFill>
                  <a:srgbClr val="FF0000"/>
                </a:solidFill>
              </a:rPr>
              <a:t> 形式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檔名皆須為  </a:t>
            </a:r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 smtClean="0"/>
              <a:t>  或 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 smtClean="0"/>
              <a:t>Assignment</a:t>
            </a:r>
            <a:r>
              <a:rPr lang="en-US" altLang="zh-TW" dirty="0"/>
              <a:t>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壓縮的內容</a:t>
            </a:r>
            <a:endParaRPr lang="zh-TW" altLang="en-US" b="1" dirty="0"/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上傳的壓縮檔</a:t>
            </a:r>
            <a:endParaRPr lang="zh-TW" altLang="en-US" b="1" dirty="0"/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截圖範例</a:t>
            </a:r>
            <a:endParaRPr lang="zh-TW" altLang="en-US" dirty="0"/>
          </a:p>
        </p:txBody>
      </p:sp>
      <p:pic>
        <p:nvPicPr>
          <p:cNvPr id="10242" name="Picture 2" descr="D:\計概文件\sreenshot_0918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50" y="2854552"/>
            <a:ext cx="5238868" cy="19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 smtClean="0"/>
              <a:t>程式碼開頭要有以下文字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</a:t>
            </a:r>
            <a:r>
              <a:rPr lang="zh-TW" altLang="en-US" sz="2800" dirty="0" smtClean="0"/>
              <a:t>概論</a:t>
            </a:r>
            <a:r>
              <a:rPr lang="en-US" altLang="zh-TW" sz="2800" dirty="0" smtClean="0"/>
              <a:t>Ⅰ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 smtClean="0"/>
              <a:t>ⅠA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2020-CE1003-A</a:t>
            </a:r>
          </a:p>
          <a:p>
            <a:r>
              <a:rPr lang="zh-TW" altLang="en-US" sz="2800" dirty="0" smtClean="0"/>
              <a:t>計算機</a:t>
            </a:r>
            <a:r>
              <a:rPr lang="zh-TW" altLang="en-US" sz="2800" dirty="0"/>
              <a:t>實習</a:t>
            </a:r>
            <a:r>
              <a:rPr lang="en-US" altLang="zh-TW" sz="2800" dirty="0" err="1" smtClean="0"/>
              <a:t>ⅠB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	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作業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Assignment</a:t>
            </a:r>
          </a:p>
          <a:p>
            <a:r>
              <a:rPr lang="zh-TW" altLang="en-US" sz="2800" dirty="0" smtClean="0"/>
              <a:t>練習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OUTput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  <p:pic>
        <p:nvPicPr>
          <p:cNvPr id="1026" name="Picture 2" descr="D:\計概文件\sreenshot_0918\52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71348" y="1985285"/>
            <a:ext cx="3506787" cy="4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計概文件\sreenshot_0918\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48" y="2865891"/>
            <a:ext cx="5908448" cy="23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換行 </a:t>
            </a:r>
            <a:r>
              <a:rPr lang="en-US" altLang="zh-TW" dirty="0" smtClean="0"/>
              <a:t>vs </a:t>
            </a:r>
            <a:r>
              <a:rPr lang="zh-TW" altLang="en-US" dirty="0" smtClean="0"/>
              <a:t>沒換行</a:t>
            </a:r>
            <a:endParaRPr lang="zh-TW" altLang="en-US" dirty="0"/>
          </a:p>
        </p:txBody>
      </p:sp>
      <p:pic>
        <p:nvPicPr>
          <p:cNvPr id="2050" name="Picture 2" descr="D:\計概文件\sreenshot_0918\5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25" y="1991150"/>
            <a:ext cx="2845479" cy="67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計概文件\sreenshot_0918\5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25" y="3154521"/>
            <a:ext cx="3215001" cy="46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計概文件\sreenshot_0918\53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30" y="1873155"/>
            <a:ext cx="3237365" cy="5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計概文件\sreenshot_0918\5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30" y="2826882"/>
            <a:ext cx="33623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計概文件\sreenshot_0918\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25" y="4090987"/>
            <a:ext cx="4090603" cy="164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3528" y="1951816"/>
            <a:ext cx="105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3528" y="3121867"/>
            <a:ext cx="105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6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0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zh-TW" altLang="en-US" dirty="0"/>
              <a:t>輸入</a:t>
            </a:r>
          </a:p>
        </p:txBody>
      </p:sp>
      <p:pic>
        <p:nvPicPr>
          <p:cNvPr id="3074" name="Picture 2" descr="D:\計概文件\sreenshot_0918\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84" y="3590242"/>
            <a:ext cx="4948061" cy="21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計概文件\sreenshot_0918\5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43" y="2046289"/>
            <a:ext cx="2257879" cy="88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單箭頭接點 3"/>
          <p:cNvCxnSpPr/>
          <p:nvPr/>
        </p:nvCxnSpPr>
        <p:spPr>
          <a:xfrm flipH="1">
            <a:off x="3902529" y="4302577"/>
            <a:ext cx="3600451" cy="65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902529" y="4673030"/>
            <a:ext cx="3600449" cy="20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25443" y="3889311"/>
            <a:ext cx="253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鍵盤輸入</a:t>
            </a:r>
            <a:endParaRPr lang="en-US" altLang="zh-CN" dirty="0" smtClean="0"/>
          </a:p>
          <a:p>
            <a:r>
              <a:rPr lang="en-US" altLang="zh-TW" dirty="0" smtClean="0"/>
              <a:t>Input by keyboard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25443" y="4695193"/>
            <a:ext cx="1167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輸出</a:t>
            </a:r>
            <a:endParaRPr lang="en-US" altLang="zh-CN" dirty="0" smtClean="0"/>
          </a:p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1322614" y="2400300"/>
            <a:ext cx="604157" cy="8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2079171" y="2737756"/>
            <a:ext cx="604157" cy="81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469822" y="2110615"/>
            <a:ext cx="226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*紅線的部分可更改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486525" y="1808299"/>
            <a:ext cx="240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more example:</a:t>
            </a:r>
          </a:p>
          <a:p>
            <a:endParaRPr lang="en-US" altLang="zh-TW" dirty="0"/>
          </a:p>
          <a:p>
            <a:r>
              <a:rPr lang="en-US" altLang="zh-TW" dirty="0" smtClean="0"/>
              <a:t>a = input()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rint(a)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7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計概文件\sreenshot_0918\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79" y="2234293"/>
            <a:ext cx="5021365" cy="211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計概文件\sreenshot_0918\5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79" y="895804"/>
            <a:ext cx="3591378" cy="72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輸出 </a:t>
            </a:r>
            <a:r>
              <a:rPr lang="en-US" altLang="zh-CN" dirty="0" smtClean="0"/>
              <a:t>part2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099" name="Picture 3" descr="D:\計概文件\sreenshot_0918\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3867830"/>
            <a:ext cx="4908914" cy="207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計概文件\sreenshot_0918\56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77" y="2277949"/>
            <a:ext cx="2972011" cy="7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計概文件\sreenshot_0918\56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844" y="2277949"/>
            <a:ext cx="3305697" cy="7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508577" y="1820636"/>
            <a:ext cx="10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18844" y="1809751"/>
            <a:ext cx="10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149273" y="3030885"/>
            <a:ext cx="111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*注意空格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2889250" y="2873829"/>
            <a:ext cx="311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129271" y="2871108"/>
            <a:ext cx="311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endCxn id="3" idx="1"/>
          </p:cNvCxnSpPr>
          <p:nvPr/>
        </p:nvCxnSpPr>
        <p:spPr>
          <a:xfrm>
            <a:off x="3044825" y="2873829"/>
            <a:ext cx="1104448" cy="32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endCxn id="3" idx="3"/>
          </p:cNvCxnSpPr>
          <p:nvPr/>
        </p:nvCxnSpPr>
        <p:spPr>
          <a:xfrm flipH="1">
            <a:off x="5265964" y="2873829"/>
            <a:ext cx="2005730" cy="32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6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Types </a:t>
            </a:r>
            <a:r>
              <a:rPr lang="zh-CN" altLang="en-US" dirty="0" smtClean="0"/>
              <a:t>資料形態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52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492</Words>
  <Application>Microsoft Office PowerPoint</Application>
  <PresentationFormat>自訂</PresentationFormat>
  <Paragraphs>142</Paragraphs>
  <Slides>22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HDOfficeLightV0</vt:lpstr>
      <vt:lpstr>木刻字型</vt:lpstr>
      <vt:lpstr>計算機實習 01</vt:lpstr>
      <vt:lpstr>OutPUT 輸出</vt:lpstr>
      <vt:lpstr>OUTput 輸出</vt:lpstr>
      <vt:lpstr>換行 vs 沒換行</vt:lpstr>
      <vt:lpstr>INPUT 輸入</vt:lpstr>
      <vt:lpstr>INPUT 輸入</vt:lpstr>
      <vt:lpstr>PowerPoint 簡報</vt:lpstr>
      <vt:lpstr>輸出 part2 </vt:lpstr>
      <vt:lpstr>Data Types 資料形態</vt:lpstr>
      <vt:lpstr>Data Types</vt:lpstr>
      <vt:lpstr>Data Types</vt:lpstr>
      <vt:lpstr>Data Types</vt:lpstr>
      <vt:lpstr>Operators 運算子</vt:lpstr>
      <vt:lpstr>operators</vt:lpstr>
      <vt:lpstr>PowerPoint 簡報</vt:lpstr>
      <vt:lpstr>課堂練習01</vt:lpstr>
      <vt:lpstr>練習01</vt:lpstr>
      <vt:lpstr>繳交規範</vt:lpstr>
      <vt:lpstr>繳交方式</vt:lpstr>
      <vt:lpstr>繳交內容</vt:lpstr>
      <vt:lpstr>截圖範例</vt:lpstr>
      <vt:lpstr>繳交格式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棕升</cp:lastModifiedBy>
  <cp:revision>106</cp:revision>
  <dcterms:created xsi:type="dcterms:W3CDTF">2019-09-17T01:59:49Z</dcterms:created>
  <dcterms:modified xsi:type="dcterms:W3CDTF">2020-09-24T10:26:26Z</dcterms:modified>
</cp:coreProperties>
</file>