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5" r:id="rId4"/>
    <p:sldId id="277" r:id="rId5"/>
    <p:sldId id="278" r:id="rId6"/>
    <p:sldId id="279" r:id="rId7"/>
    <p:sldId id="281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Dxe9CYyNpgo6Zwsq9oc9tkRWV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A99658-CACF-41D9-B1C7-CF055C7800CC}">
  <a:tblStyle styleId="{1DA99658-CACF-41D9-B1C7-CF055C7800CC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 b="off" i="off"/>
      <a:tcStyle>
        <a:tcBdr/>
        <a:fill>
          <a:solidFill>
            <a:srgbClr val="EFCE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FCE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3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33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25" name="Google Shape;25;p3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3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33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8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2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2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1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21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9" name="Google Shape;39;p21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2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2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2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2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7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2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2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2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defRPr sz="54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1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1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cueeclass.ncu.edu.tw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title"/>
          </p:nvPr>
        </p:nvSpPr>
        <p:spPr>
          <a:xfrm>
            <a:off x="2224278" y="1256074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 dirty="0" smtClean="0"/>
              <a:t>作業12</a:t>
            </a:r>
            <a:endParaRPr dirty="0"/>
          </a:p>
        </p:txBody>
      </p:sp>
      <p:sp>
        <p:nvSpPr>
          <p:cNvPr id="109" name="Google Shape;109;p1"/>
          <p:cNvSpPr txBox="1"/>
          <p:nvPr/>
        </p:nvSpPr>
        <p:spPr>
          <a:xfrm>
            <a:off x="7829990" y="4376404"/>
            <a:ext cx="41456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繳交截止日期：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2020/01/05  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23:55</a:t>
            </a:r>
            <a:endParaRPr sz="2000" b="0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繳交內容</a:t>
            </a:r>
            <a:endParaRPr/>
          </a:p>
        </p:txBody>
      </p:sp>
      <p:sp>
        <p:nvSpPr>
          <p:cNvPr id="206" name="Google Shape;206;p14"/>
          <p:cNvSpPr txBox="1"/>
          <p:nvPr/>
        </p:nvSpPr>
        <p:spPr>
          <a:xfrm>
            <a:off x="1926336" y="3348990"/>
            <a:ext cx="29657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同時框起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/>
          <p:nvPr/>
        </p:nvSpPr>
        <p:spPr>
          <a:xfrm>
            <a:off x="6096000" y="3348990"/>
            <a:ext cx="498886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壓成zip檔，只需上傳這個檔案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14"/>
          <p:cNvPicPr preferRelativeResize="0"/>
          <p:nvPr/>
        </p:nvPicPr>
        <p:blipFill rotWithShape="1">
          <a:blip r:embed="rId3">
            <a:alphaModFix/>
          </a:blip>
          <a:srcRect b="16697"/>
          <a:stretch/>
        </p:blipFill>
        <p:spPr>
          <a:xfrm>
            <a:off x="6096000" y="4252963"/>
            <a:ext cx="2408808" cy="442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4"/>
          <p:cNvPicPr preferRelativeResize="0"/>
          <p:nvPr/>
        </p:nvPicPr>
        <p:blipFill rotWithShape="1">
          <a:blip r:embed="rId4">
            <a:alphaModFix/>
          </a:blip>
          <a:srcRect b="37011"/>
          <a:stretch/>
        </p:blipFill>
        <p:spPr>
          <a:xfrm>
            <a:off x="2046923" y="3872210"/>
            <a:ext cx="2204566" cy="1435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4"/>
          <p:cNvPicPr preferRelativeResize="0"/>
          <p:nvPr/>
        </p:nvPicPr>
        <p:blipFill rotWithShape="1">
          <a:blip r:embed="rId5">
            <a:alphaModFix/>
          </a:blip>
          <a:srcRect l="14026" t="11766" b="13430"/>
          <a:stretch/>
        </p:blipFill>
        <p:spPr>
          <a:xfrm>
            <a:off x="6506306" y="4299439"/>
            <a:ext cx="3146853" cy="39565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4"/>
          <p:cNvSpPr/>
          <p:nvPr/>
        </p:nvSpPr>
        <p:spPr>
          <a:xfrm>
            <a:off x="6122376" y="4270547"/>
            <a:ext cx="2643554" cy="442130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BF1C62E-EE03-49D9-A32A-E5858E5418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5" descr="C:\Users\ZSheng\Downloads\p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0284" y="4736882"/>
            <a:ext cx="6498192" cy="182296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繳交內容</a:t>
            </a:r>
            <a:endParaRPr/>
          </a:p>
        </p:txBody>
      </p:sp>
      <p:sp>
        <p:nvSpPr>
          <p:cNvPr id="219" name="Google Shape;219;p15"/>
          <p:cNvSpPr txBox="1">
            <a:spLocks noGrp="1"/>
          </p:cNvSpPr>
          <p:nvPr>
            <p:ph type="body" idx="1"/>
          </p:nvPr>
        </p:nvSpPr>
        <p:spPr>
          <a:xfrm>
            <a:off x="1069848" y="1992631"/>
            <a:ext cx="10058400" cy="4127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上傳內容須為 .zip 壓縮檔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內容包含: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 b="1">
                <a:solidFill>
                  <a:srgbClr val="FF0000"/>
                </a:solidFill>
              </a:rPr>
              <a:t>程式碼 (C++為.cpp，Python為.py)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 b="1">
                <a:solidFill>
                  <a:srgbClr val="FF0000"/>
                </a:solidFill>
              </a:rPr>
              <a:t>執行結果截圖 (只接受 .png 或 .jpg 形式)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檔名皆須為  A</a:t>
            </a:r>
            <a:r>
              <a:rPr lang="en-US">
                <a:solidFill>
                  <a:srgbClr val="BFBFBF"/>
                </a:solidFill>
              </a:rPr>
              <a:t>X</a:t>
            </a:r>
            <a:r>
              <a:rPr lang="en-US"/>
              <a:t>-10</a:t>
            </a:r>
            <a:r>
              <a:rPr lang="en-US">
                <a:solidFill>
                  <a:srgbClr val="BFBFBF"/>
                </a:solidFill>
              </a:rPr>
              <a:t>XXXXXXX</a:t>
            </a:r>
            <a:r>
              <a:rPr lang="en-US"/>
              <a:t>  或  P</a:t>
            </a:r>
            <a:r>
              <a:rPr lang="en-US">
                <a:solidFill>
                  <a:srgbClr val="BFBFBF"/>
                </a:solidFill>
              </a:rPr>
              <a:t>X</a:t>
            </a:r>
            <a:r>
              <a:rPr lang="en-US"/>
              <a:t>-10</a:t>
            </a:r>
            <a:r>
              <a:rPr lang="en-US">
                <a:solidFill>
                  <a:srgbClr val="BFBFBF"/>
                </a:solidFill>
              </a:rPr>
              <a:t>XXXXXXX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Assignment: A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Practice: P</a:t>
            </a:r>
            <a:endParaRPr/>
          </a:p>
          <a:p>
            <a:pPr marL="457200" lvl="1" indent="-85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endParaRPr/>
          </a:p>
          <a:p>
            <a:pPr marL="182880" lvl="0" indent="-7492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sp>
        <p:nvSpPr>
          <p:cNvPr id="220" name="Google Shape;220;p15"/>
          <p:cNvSpPr/>
          <p:nvPr/>
        </p:nvSpPr>
        <p:spPr>
          <a:xfrm>
            <a:off x="1460013" y="5145690"/>
            <a:ext cx="2610196" cy="104392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1" name="Google Shape;221;p15"/>
          <p:cNvSpPr txBox="1"/>
          <p:nvPr/>
        </p:nvSpPr>
        <p:spPr>
          <a:xfrm>
            <a:off x="2022847" y="4771718"/>
            <a:ext cx="15295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壓縮的內容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5"/>
          <p:cNvSpPr txBox="1"/>
          <p:nvPr/>
        </p:nvSpPr>
        <p:spPr>
          <a:xfrm>
            <a:off x="8834986" y="6172200"/>
            <a:ext cx="17706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上傳的壓縮檔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15"/>
          <p:cNvCxnSpPr>
            <a:endCxn id="222" idx="1"/>
          </p:cNvCxnSpPr>
          <p:nvPr/>
        </p:nvCxnSpPr>
        <p:spPr>
          <a:xfrm>
            <a:off x="7868386" y="6356866"/>
            <a:ext cx="9666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4" name="Google Shape;224;p15"/>
          <p:cNvSpPr txBox="1"/>
          <p:nvPr/>
        </p:nvSpPr>
        <p:spPr>
          <a:xfrm>
            <a:off x="7177386" y="1992631"/>
            <a:ext cx="423955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檔名後面請附上對應的題號</a:t>
            </a:r>
            <a:endParaRPr sz="20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如第一題檔名為A</a:t>
            </a:r>
            <a:r>
              <a:rPr lang="en-US" sz="2000" b="0" i="0" u="none" strike="noStrike" cap="none">
                <a:solidFill>
                  <a:srgbClr val="BFBFB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-10</a:t>
            </a:r>
            <a:r>
              <a:rPr lang="en-US" sz="2000" b="0" i="0" u="none" strike="noStrike" cap="none">
                <a:solidFill>
                  <a:srgbClr val="BFBFB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-1</a:t>
            </a:r>
            <a:endParaRPr sz="20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007800A-B5F6-40A5-9F66-62DAADD080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繳交方式</a:t>
            </a:r>
            <a:endParaRPr/>
          </a:p>
        </p:txBody>
      </p:sp>
      <p:sp>
        <p:nvSpPr>
          <p:cNvPr id="230" name="Google Shape;230;p1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1. 作業上傳以 </a:t>
            </a:r>
            <a:r>
              <a:rPr lang="en-US" b="1">
                <a:solidFill>
                  <a:srgbClr val="FF0000"/>
                </a:solidFill>
              </a:rPr>
              <a:t>新eeclass系統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為主 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https://ncueeclass.ncu.edu.tw/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2. </a:t>
            </a:r>
            <a:r>
              <a:rPr lang="en-US">
                <a:solidFill>
                  <a:srgbClr val="FF0000"/>
                </a:solidFill>
              </a:rPr>
              <a:t>有修計實者</a:t>
            </a:r>
            <a:r>
              <a:rPr lang="en-US"/>
              <a:t>，作業繳交至 </a:t>
            </a:r>
            <a:r>
              <a:rPr lang="en-US">
                <a:solidFill>
                  <a:srgbClr val="FF0000"/>
                </a:solidFill>
              </a:rPr>
              <a:t>“計算機實習I” </a:t>
            </a:r>
            <a:endParaRPr>
              <a:solidFill>
                <a:srgbClr val="FF000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3. </a:t>
            </a:r>
            <a:r>
              <a:rPr lang="en-US">
                <a:solidFill>
                  <a:srgbClr val="FF0000"/>
                </a:solidFill>
              </a:rPr>
              <a:t>無修計實者</a:t>
            </a:r>
            <a:r>
              <a:rPr lang="en-US"/>
              <a:t>，但有修計概者，作業繳交至 </a:t>
            </a:r>
            <a:r>
              <a:rPr lang="en-US">
                <a:solidFill>
                  <a:srgbClr val="FF0000"/>
                </a:solidFill>
              </a:rPr>
              <a:t>“計算機概論I” </a:t>
            </a:r>
            <a:endParaRPr>
              <a:solidFill>
                <a:srgbClr val="FF000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4. 不接受補交</a:t>
            </a:r>
            <a:endParaRPr/>
          </a:p>
          <a:p>
            <a:pPr marL="182880" lvl="0" indent="-7492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F11DFFD-9AF8-48FC-BE58-429CA51D5F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繳交格式</a:t>
            </a:r>
            <a:endParaRPr/>
          </a:p>
        </p:txBody>
      </p:sp>
      <p:sp>
        <p:nvSpPr>
          <p:cNvPr id="236" name="Google Shape;236;p17"/>
          <p:cNvSpPr txBox="1">
            <a:spLocks noGrp="1"/>
          </p:cNvSpPr>
          <p:nvPr>
            <p:ph type="body" idx="1"/>
          </p:nvPr>
        </p:nvSpPr>
        <p:spPr>
          <a:xfrm>
            <a:off x="1069848" y="1902279"/>
            <a:ext cx="10058400" cy="426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程式碼開頭要有以下文字</a:t>
            </a:r>
            <a:endParaRPr/>
          </a:p>
          <a:p>
            <a:pPr marL="182880" lvl="0" indent="-7492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sp>
        <p:nvSpPr>
          <p:cNvPr id="237" name="Google Shape;237;p17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計算機概論Ⅰ	: 2020-CE1001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計算機實習ⅠA 	: 2020-CE1003-A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計算機實習ⅠB 	: 2020-CE1003-B</a:t>
            </a:r>
            <a:endParaRPr sz="2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38" name="Google Shape;23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0832" y="2479281"/>
            <a:ext cx="3760009" cy="152845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7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作業: Assignment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練習: Practice</a:t>
            </a:r>
            <a:endParaRPr sz="2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41" name="Google Shape;241;p17" descr="D:\計概文件\sreenshot_0918\4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1684" y="2284351"/>
            <a:ext cx="3255318" cy="174188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7"/>
          <p:cNvSpPr/>
          <p:nvPr/>
        </p:nvSpPr>
        <p:spPr>
          <a:xfrm>
            <a:off x="6159786" y="2585250"/>
            <a:ext cx="1271847" cy="2660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6984436" y="3504912"/>
            <a:ext cx="1588905" cy="224443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4" name="Google Shape;244;p17"/>
          <p:cNvSpPr txBox="1"/>
          <p:nvPr/>
        </p:nvSpPr>
        <p:spPr>
          <a:xfrm>
            <a:off x="7059179" y="4026231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Python</a:t>
            </a: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5" name="Google Shape;245;p17"/>
          <p:cNvSpPr txBox="1"/>
          <p:nvPr/>
        </p:nvSpPr>
        <p:spPr>
          <a:xfrm>
            <a:off x="2298410" y="3989941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C++</a:t>
            </a: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46" name="Google Shape;246;p17"/>
          <p:cNvPicPr preferRelativeResize="0"/>
          <p:nvPr/>
        </p:nvPicPr>
        <p:blipFill rotWithShape="1">
          <a:blip r:embed="rId5">
            <a:alphaModFix/>
          </a:blip>
          <a:srcRect l="32550" t="68887" r="60068" b="18791"/>
          <a:stretch/>
        </p:blipFill>
        <p:spPr>
          <a:xfrm>
            <a:off x="2594986" y="3531407"/>
            <a:ext cx="277585" cy="18777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7"/>
          <p:cNvSpPr/>
          <p:nvPr/>
        </p:nvSpPr>
        <p:spPr>
          <a:xfrm>
            <a:off x="2322902" y="3503341"/>
            <a:ext cx="1404851" cy="224443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62F505F-5360-45DF-BBD1-4CB84C4A1A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84179" y="270876"/>
            <a:ext cx="10295491" cy="115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作業</a:t>
            </a:r>
            <a:r>
              <a:rPr lang="en-US" dirty="0" smtClean="0"/>
              <a:t>12-1  </a:t>
            </a:r>
            <a:r>
              <a:rPr lang="en-US" dirty="0"/>
              <a:t>[C++]</a:t>
            </a:r>
            <a:endParaRPr dirty="0"/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498762" y="1574158"/>
            <a:ext cx="11452446" cy="501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2800" b="1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DFKai-SB"/>
              </a:rPr>
              <a:t>第1題</a:t>
            </a:r>
            <a:r>
              <a:rPr 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：</a:t>
            </a:r>
            <a:r>
              <a:rPr lang="zh-CN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名單整合與排序</a:t>
            </a:r>
            <a:endParaRPr lang="en-US" altLang="zh-CN" sz="2800" b="1" dirty="0" smtClean="0">
              <a:latin typeface="標楷體" panose="03000509000000000000" pitchFamily="65" charset="-120"/>
              <a:ea typeface="標楷體" panose="03000509000000000000" pitchFamily="65" charset="-120"/>
              <a:cs typeface="Arial"/>
            </a:endParaRPr>
          </a:p>
          <a:p>
            <a:pPr marL="182880" lvl="0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endParaRPr lang="en-US" altLang="zh-TW" sz="2400" b="1" dirty="0">
              <a:latin typeface="Arial"/>
              <a:ea typeface="DFKai-SB"/>
              <a:cs typeface="Arial"/>
            </a:endParaRPr>
          </a:p>
          <a:p>
            <a:pPr marL="182880" lvl="0" indent="-182880">
              <a:lnSpc>
                <a:spcPct val="80000"/>
              </a:lnSpc>
              <a:spcBef>
                <a:spcPts val="0"/>
              </a:spcBef>
              <a:buSzPts val="1870"/>
            </a:pPr>
            <a:r>
              <a:rPr lang="zh-TW" altLang="en-US" dirty="0" smtClean="0">
                <a:latin typeface="Arial"/>
                <a:ea typeface="DFKai-SB"/>
                <a:cs typeface="Arial"/>
              </a:rPr>
              <a:t>說</a:t>
            </a:r>
            <a:r>
              <a:rPr lang="zh-TW" altLang="en-US" dirty="0">
                <a:latin typeface="Arial"/>
                <a:ea typeface="DFKai-SB"/>
                <a:cs typeface="Arial"/>
              </a:rPr>
              <a:t>明：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程式將讀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取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兩個檔名，讀取兩個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txt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檔後，把兩個檔案的內容合在一起。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/>
            </a:r>
            <a:b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</a:b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接著使用者可選擇排序項目，排序項目共三項，分別為：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/>
            </a:r>
            <a:b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</a:b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(1)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學號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(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小到大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)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 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(2)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姓名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(</a:t>
            </a:r>
            <a:r>
              <a:rPr lang="en-US" altLang="zh-CN" dirty="0" err="1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ascii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小到大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)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 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(3)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分數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(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大到小，若分數相同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，再看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學號小到大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)</a:t>
            </a:r>
            <a:b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</a:b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最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後將排序完成的名單寫在一個新的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txt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檔內。</a:t>
            </a:r>
            <a:endParaRPr lang="en-US" dirty="0" smtClean="0">
              <a:latin typeface="Arial"/>
              <a:ea typeface="DFKai-SB"/>
              <a:cs typeface="Arial"/>
            </a:endParaRPr>
          </a:p>
          <a:p>
            <a:pPr marL="182880" lvl="0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endParaRPr sz="2200" dirty="0" smtClean="0">
              <a:latin typeface="Arial"/>
              <a:ea typeface="DFKai-SB"/>
              <a:cs typeface="Arial"/>
            </a:endParaRPr>
          </a:p>
          <a:p>
            <a:pPr marL="182880" lvl="0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Input :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兩個檔名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(xxx.txt)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，排序項目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(1 or 2 or 3)</a:t>
            </a:r>
            <a:endParaRPr lang="en-US" dirty="0">
              <a:solidFill>
                <a:schemeClr val="tx1"/>
              </a:solidFill>
              <a:latin typeface="+mn-lt"/>
              <a:ea typeface="標楷體" panose="03000509000000000000" pitchFamily="65" charset="-120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dirty="0">
              <a:solidFill>
                <a:schemeClr val="tx1"/>
              </a:solidFill>
              <a:latin typeface="+mn-lt"/>
              <a:ea typeface="標楷體" panose="03000509000000000000" pitchFamily="65" charset="-120"/>
              <a:cs typeface="Arial"/>
              <a:sym typeface="DFKai-SB"/>
            </a:endParaRPr>
          </a:p>
          <a:p>
            <a:pPr marL="182880" lvl="0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Output </a:t>
            </a:r>
            <a:r>
              <a:rPr 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排序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後的名單，還有新的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txt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檔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(list-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學號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.txt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，例：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list-109XXXXXX.txt)</a:t>
            </a:r>
          </a:p>
          <a:p>
            <a:pPr marL="182880" lvl="0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endParaRPr lang="en-US" altLang="zh-CN" dirty="0" smtClean="0">
              <a:solidFill>
                <a:schemeClr val="tx1"/>
              </a:solidFill>
              <a:latin typeface="+mn-lt"/>
              <a:ea typeface="標楷體" panose="03000509000000000000" pitchFamily="65" charset="-120"/>
              <a:cs typeface="Arial"/>
              <a:sym typeface="Arial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Pts val="1870"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Hint: </a:t>
            </a:r>
          </a:p>
          <a:p>
            <a:pPr lvl="0" indent="-457200">
              <a:lnSpc>
                <a:spcPct val="80000"/>
              </a:lnSpc>
              <a:spcBef>
                <a:spcPts val="0"/>
              </a:spcBef>
              <a:buSzPts val="1870"/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排序項目的提示</a:t>
            </a:r>
            <a:r>
              <a:rPr lang="zh-CN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“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sort by (1)id (2)name (3)score</a:t>
            </a:r>
            <a:r>
              <a:rPr lang="zh-CN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</a:rPr>
              <a:t>”</a:t>
            </a:r>
            <a:endParaRPr lang="en-US" altLang="zh-CN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</a:endParaRPr>
          </a:p>
          <a:p>
            <a:pPr lvl="0" indent="-457200">
              <a:lnSpc>
                <a:spcPct val="80000"/>
              </a:lnSpc>
              <a:spcBef>
                <a:spcPts val="0"/>
              </a:spcBef>
              <a:buSzPts val="1870"/>
              <a:buFont typeface="+mj-lt"/>
              <a:buAutoNum type="arabicPeriod"/>
            </a:pPr>
            <a:endParaRPr lang="en-US" altLang="zh-CN" dirty="0" smtClean="0">
              <a:solidFill>
                <a:schemeClr val="tx1"/>
              </a:solidFill>
              <a:latin typeface="+mn-lt"/>
              <a:ea typeface="標楷體" panose="03000509000000000000" pitchFamily="65" charset="-120"/>
              <a:cs typeface="Arial"/>
              <a:sym typeface="Arial"/>
            </a:endParaRPr>
          </a:p>
          <a:p>
            <a:pPr lvl="0" indent="-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排序項目輸入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或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或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以外的字串，會輸出“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exit</a:t>
            </a:r>
            <a:r>
              <a:rPr lang="zh-CN" altLang="en-US" dirty="0" smtClean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”，並結束程式</a:t>
            </a:r>
            <a:endParaRPr lang="en-US" altLang="zh-CN" dirty="0" smtClean="0">
              <a:solidFill>
                <a:srgbClr val="FF0000"/>
              </a:solidFill>
              <a:latin typeface="+mn-lt"/>
              <a:ea typeface="標楷體" panose="03000509000000000000" pitchFamily="65" charset="-120"/>
              <a:cs typeface="Arial"/>
              <a:sym typeface="Arial"/>
            </a:endParaRPr>
          </a:p>
          <a:p>
            <a:pPr lvl="0" indent="-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Font typeface="+mj-lt"/>
              <a:buAutoNum type="arabicPeriod"/>
            </a:pPr>
            <a:endParaRPr lang="en-US" altLang="zh-CN" dirty="0">
              <a:solidFill>
                <a:srgbClr val="FF0000"/>
              </a:solidFill>
              <a:latin typeface="+mn-lt"/>
              <a:ea typeface="標楷體" panose="03000509000000000000" pitchFamily="65" charset="-120"/>
              <a:cs typeface="Arial"/>
              <a:sym typeface="Arial"/>
            </a:endParaRPr>
          </a:p>
          <a:p>
            <a:pPr lvl="0" indent="-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排序</a:t>
            </a:r>
            <a:r>
              <a:rPr lang="zh-CN" altLang="en-US" dirty="0" smtClean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後的名單人數最多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100</a:t>
            </a:r>
            <a:r>
              <a:rPr lang="zh-CN" altLang="en-US" dirty="0" smtClean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Arial"/>
                <a:sym typeface="Arial"/>
              </a:rPr>
              <a:t>人</a:t>
            </a:r>
            <a:endParaRPr lang="en-US" altLang="zh-CN" dirty="0" smtClean="0">
              <a:solidFill>
                <a:srgbClr val="FF0000"/>
              </a:solidFill>
              <a:latin typeface="+mn-lt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E361AE4-81FD-4639-9B18-1A3EDC35E4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作業</a:t>
            </a:r>
            <a:r>
              <a:rPr lang="en-US" altLang="zh-TW" dirty="0" smtClean="0"/>
              <a:t>12-1  </a:t>
            </a:r>
            <a:r>
              <a:rPr lang="en-US" altLang="zh-TW" dirty="0"/>
              <a:t>[C++]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7" y="2093976"/>
            <a:ext cx="3517393" cy="97888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檔案內容：</a:t>
            </a:r>
            <a:endParaRPr lang="en-US" altLang="zh-CN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255" y="2338625"/>
            <a:ext cx="2928697" cy="28776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636" y="2338625"/>
            <a:ext cx="3100818" cy="32128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77657" y="1893921"/>
            <a:ext cx="134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1.txt</a:t>
            </a:r>
            <a:endParaRPr lang="zh-TW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9517254" y="1893921"/>
            <a:ext cx="134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2.txt</a:t>
            </a:r>
            <a:endParaRPr lang="zh-TW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64202" y="3072859"/>
            <a:ext cx="478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/>
              <a:t>1.txt</a:t>
            </a:r>
            <a:r>
              <a:rPr lang="zh-CN" altLang="en-US" sz="1800" dirty="0" smtClean="0"/>
              <a:t>有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筆資料，</a:t>
            </a:r>
            <a:r>
              <a:rPr lang="en-US" altLang="zh-CN" sz="1800" dirty="0" smtClean="0"/>
              <a:t>2.txt</a:t>
            </a:r>
            <a:r>
              <a:rPr lang="zh-CN" altLang="en-US" sz="1800" dirty="0" smtClean="0"/>
              <a:t>有</a:t>
            </a:r>
            <a:r>
              <a:rPr lang="en-US" altLang="zh-CN" sz="1800" dirty="0" smtClean="0"/>
              <a:t>6</a:t>
            </a:r>
            <a:r>
              <a:rPr lang="zh-CN" altLang="en-US" sz="1800" dirty="0" smtClean="0"/>
              <a:t>筆資料</a:t>
            </a:r>
            <a:endParaRPr lang="en-US" altLang="zh-CN" sz="1800" dirty="0" smtClean="0"/>
          </a:p>
          <a:p>
            <a:r>
              <a:rPr lang="zh-CN" altLang="en-US" sz="1800" dirty="0" smtClean="0"/>
              <a:t>資料內容：學號（空格）姓名（空格）分數</a:t>
            </a:r>
            <a:endParaRPr lang="en-US" altLang="zh-CN" sz="1800" dirty="0" smtClean="0"/>
          </a:p>
          <a:p>
            <a:r>
              <a:rPr lang="zh-CN" altLang="en-US" sz="1800" dirty="0"/>
              <a:t>學</a:t>
            </a:r>
            <a:r>
              <a:rPr lang="zh-CN" altLang="en-US" sz="1800" dirty="0" smtClean="0"/>
              <a:t>號都是三位數</a:t>
            </a:r>
            <a:endParaRPr lang="en-US" altLang="zh-CN" sz="1800" dirty="0" smtClean="0"/>
          </a:p>
          <a:p>
            <a:r>
              <a:rPr lang="zh-CN" altLang="en-US" sz="1800" dirty="0"/>
              <a:t>姓</a:t>
            </a:r>
            <a:r>
              <a:rPr lang="zh-CN" altLang="en-US" sz="1800" dirty="0" smtClean="0"/>
              <a:t>名開頭第一個字母都是大寫</a:t>
            </a:r>
            <a:endParaRPr lang="en-US" altLang="zh-CN" sz="1800" dirty="0"/>
          </a:p>
          <a:p>
            <a:r>
              <a:rPr lang="zh-CN" altLang="en-US" sz="1800" dirty="0" smtClean="0"/>
              <a:t>分數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0~100</a:t>
            </a:r>
            <a:r>
              <a:rPr lang="zh-CN" altLang="en-US" sz="1800" dirty="0" smtClean="0"/>
              <a:t> 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4288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作業</a:t>
            </a:r>
            <a:r>
              <a:rPr lang="en-US" altLang="zh-TW" dirty="0" smtClean="0"/>
              <a:t>12-1  </a:t>
            </a:r>
            <a:r>
              <a:rPr lang="en-US" altLang="zh-TW" dirty="0"/>
              <a:t>[C++]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40" y="1911095"/>
            <a:ext cx="3962401" cy="207901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執行範例 </a:t>
            </a:r>
            <a:r>
              <a:rPr lang="en-US" altLang="zh-CN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CN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CN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CN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Sort by id</a:t>
            </a:r>
          </a:p>
          <a:p>
            <a:endParaRPr lang="en-US" altLang="zh-CN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069" y="2040608"/>
            <a:ext cx="7324734" cy="44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1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作業</a:t>
            </a:r>
            <a:r>
              <a:rPr lang="en-US" altLang="zh-TW" dirty="0" smtClean="0"/>
              <a:t>12-1  </a:t>
            </a:r>
            <a:r>
              <a:rPr lang="en-US" altLang="zh-TW" dirty="0"/>
              <a:t>[C++]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40" y="1911095"/>
            <a:ext cx="3962401" cy="1423231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執行範例 </a:t>
            </a:r>
            <a:r>
              <a:rPr lang="en-US" altLang="zh-CN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CN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CN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CN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Sort by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09" y="2093976"/>
            <a:ext cx="6915488" cy="442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9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作業</a:t>
            </a:r>
            <a:r>
              <a:rPr lang="en-US" altLang="zh-TW" dirty="0" smtClean="0"/>
              <a:t>12-1  </a:t>
            </a:r>
            <a:r>
              <a:rPr lang="en-US" altLang="zh-TW" dirty="0"/>
              <a:t>[C++]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40" y="1911096"/>
            <a:ext cx="3962401" cy="1487886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執行範例 </a:t>
            </a:r>
            <a:r>
              <a:rPr lang="en-US" altLang="zh-CN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CN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CN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CN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Sort by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129" y="2093976"/>
            <a:ext cx="6907864" cy="429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2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作業</a:t>
            </a:r>
            <a:r>
              <a:rPr lang="en-US" altLang="zh-TW" dirty="0" smtClean="0"/>
              <a:t>12-1  </a:t>
            </a:r>
            <a:r>
              <a:rPr lang="en-US" altLang="zh-TW" dirty="0"/>
              <a:t>[C++]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40" y="1911095"/>
            <a:ext cx="3962401" cy="1303159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執行範例 </a:t>
            </a:r>
            <a:r>
              <a:rPr lang="en-US" altLang="zh-C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CN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CN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CN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exit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675" y="2093976"/>
            <a:ext cx="5055125" cy="280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6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 dirty="0" err="1"/>
              <a:t>繳交規範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截圖範例</a:t>
            </a:r>
            <a:endParaRPr/>
          </a:p>
        </p:txBody>
      </p:sp>
      <p:sp>
        <p:nvSpPr>
          <p:cNvPr id="197" name="Google Shape;197;p12"/>
          <p:cNvSpPr txBox="1"/>
          <p:nvPr/>
        </p:nvSpPr>
        <p:spPr>
          <a:xfrm>
            <a:off x="1485484" y="2272106"/>
            <a:ext cx="174171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第1題</a:t>
            </a:r>
            <a:endParaRPr sz="20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5E4A2F7-E204-43A5-911A-7EDD705DEA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24" y="2248255"/>
            <a:ext cx="6290648" cy="40245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506</Words>
  <Application>Microsoft Office PowerPoint</Application>
  <PresentationFormat>Widescreen</PresentationFormat>
  <Paragraphs>83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Noto Sans Symbols</vt:lpstr>
      <vt:lpstr>DFKai-SB</vt:lpstr>
      <vt:lpstr>DFKai-SB</vt:lpstr>
      <vt:lpstr>Arial</vt:lpstr>
      <vt:lpstr>Calibri</vt:lpstr>
      <vt:lpstr>Rockwell</vt:lpstr>
      <vt:lpstr>木刻字型</vt:lpstr>
      <vt:lpstr>作業12</vt:lpstr>
      <vt:lpstr>作業12-1  [C++]</vt:lpstr>
      <vt:lpstr>作業12-1  [C++]</vt:lpstr>
      <vt:lpstr>作業12-1  [C++]</vt:lpstr>
      <vt:lpstr>作業12-1  [C++]</vt:lpstr>
      <vt:lpstr>作業12-1  [C++]</vt:lpstr>
      <vt:lpstr>作業12-1  [C++]</vt:lpstr>
      <vt:lpstr>繳交規範</vt:lpstr>
      <vt:lpstr>截圖範例</vt:lpstr>
      <vt:lpstr>繳交內容</vt:lpstr>
      <vt:lpstr>繳交內容</vt:lpstr>
      <vt:lpstr>繳交方式</vt:lpstr>
      <vt:lpstr>繳交格式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作業10</dc:title>
  <dc:creator>user</dc:creator>
  <cp:lastModifiedBy>棕升</cp:lastModifiedBy>
  <cp:revision>75</cp:revision>
  <dcterms:created xsi:type="dcterms:W3CDTF">2019-09-17T05:51:58Z</dcterms:created>
  <dcterms:modified xsi:type="dcterms:W3CDTF">2020-12-30T13:44:54Z</dcterms:modified>
</cp:coreProperties>
</file>