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/LjJynXXt5UsywUf2adY6bTPE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4A454-6B45-433A-B3D1-06B58B7FB902}">
  <a:tblStyle styleId="{E964A454-6B45-433A-B3D1-06B58B7FB9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作業13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2021/01/12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23:55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2020-CE1001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2020-CE1003-A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2020-CE1003-B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2" name="Google Shape;192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作業13  [Python]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98762" y="1574158"/>
            <a:ext cx="11452446" cy="50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 dirty="0">
                <a:latin typeface="DFKai-SB"/>
                <a:ea typeface="DFKai-SB"/>
                <a:cs typeface="DFKai-SB"/>
                <a:sym typeface="DFKai-SB"/>
              </a:rPr>
              <a:t>第1題：Wildcard Matching</a:t>
            </a:r>
            <a:endParaRPr sz="2800" b="1" dirty="0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Given an input string (s) and a pattern (p), implement wildcard pattern matching with support for '?' and '*' where:</a:t>
            </a:r>
            <a:endParaRPr dirty="0"/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40080" lvl="1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‘?’ Matches any single character (not including the empty character and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space).</a:t>
            </a:r>
            <a:endParaRPr dirty="0"/>
          </a:p>
          <a:p>
            <a:pPr marL="640080" lvl="1" indent="-64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40080" lvl="1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'*' Matches any sequence of characters (including the empty sequence).</a:t>
            </a:r>
            <a:endParaRPr dirty="0"/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b="1" dirty="0" smtClea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: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two string ,string(s) and pattern(p) ,two string all in lowercase.</a:t>
            </a:r>
            <a:endParaRPr dirty="0"/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string(s) won’t have empty sequence.</a:t>
            </a:r>
            <a:endParaRPr dirty="0"/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 pattern(p) matches the entire string(s) or not.</a:t>
            </a:r>
            <a:endParaRPr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作業13  [Python]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4" name="Google Shape;124;p2"/>
          <p:cNvGraphicFramePr/>
          <p:nvPr/>
        </p:nvGraphicFramePr>
        <p:xfrm>
          <a:off x="2421606" y="2806066"/>
          <a:ext cx="8368325" cy="3138175"/>
        </p:xfrm>
        <a:graphic>
          <a:graphicData uri="http://schemas.openxmlformats.org/drawingml/2006/table">
            <a:tbl>
              <a:tblPr>
                <a:noFill/>
                <a:tableStyleId>{E964A454-6B45-433A-B3D1-06B58B7FB902}</a:tableStyleId>
              </a:tblPr>
              <a:tblGrid>
                <a:gridCol w="9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input</a:t>
                      </a:r>
                      <a:endParaRPr sz="1300" u="none" strike="noStrike" cap="none"/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</a:t>
                      </a:r>
                      <a:endParaRPr/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*</a:t>
                      </a:r>
                      <a:endParaRPr/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cb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c?b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adceb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*a*b</a:t>
                      </a:r>
                      <a:endParaRPr/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acdcb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a*c?b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i="0" u="none" strike="noStrike" cap="non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output</a:t>
                      </a:r>
                      <a:endParaRPr sz="1300" u="none" strike="noStrike" cap="none"/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 dirty="0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false</a:t>
                      </a:r>
                      <a:endParaRPr dirty="0"/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true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/>
                      </a:r>
                      <a:b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</a:br>
                      <a:endParaRPr sz="1700" b="0" i="0" u="none" strike="noStrike" cap="none">
                        <a:solidFill>
                          <a:srgbClr val="000000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false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/>
                      </a:r>
                      <a:b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</a:br>
                      <a:endParaRPr sz="1700" b="0" i="0" u="none" strike="noStrike" cap="none">
                        <a:solidFill>
                          <a:srgbClr val="000000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true</a:t>
                      </a:r>
                      <a:endParaRPr/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cap="none" dirty="0">
                          <a:solidFill>
                            <a:srgbClr val="000000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false</a:t>
                      </a:r>
                      <a:endParaRPr dirty="0"/>
                    </a:p>
                  </a:txBody>
                  <a:tcPr marL="90600" marR="90600" marT="45300" marB="453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Google Shape;125;p2"/>
          <p:cNvSpPr/>
          <p:nvPr/>
        </p:nvSpPr>
        <p:spPr>
          <a:xfrm>
            <a:off x="1976438" y="21209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1069975" y="2120900"/>
            <a:ext cx="10058400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>
                <a:latin typeface="DFKai-SB"/>
                <a:ea typeface="DFKai-SB"/>
                <a:cs typeface="DFKai-SB"/>
                <a:sym typeface="DFKai-SB"/>
              </a:rPr>
              <a:t>第1題：Wildcard Matching</a:t>
            </a:r>
            <a:endParaRPr/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800" b="1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>
                <a:latin typeface="DFKai-SB"/>
                <a:ea typeface="DFKai-SB"/>
                <a:cs typeface="DFKai-SB"/>
                <a:sym typeface="DFKai-SB"/>
              </a:rPr>
              <a:t>測資:</a:t>
            </a:r>
            <a:endParaRPr sz="2800" b="1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作業13  [Python]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1976438" y="21209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1069975" y="2120900"/>
            <a:ext cx="10058400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>
                <a:latin typeface="DFKai-SB"/>
                <a:ea typeface="DFKai-SB"/>
                <a:cs typeface="DFKai-SB"/>
                <a:sym typeface="DFKai-SB"/>
              </a:rPr>
              <a:t>第1題：Wildcard Matching</a:t>
            </a:r>
            <a:endParaRPr/>
          </a:p>
          <a:p>
            <a:pPr marL="182880" lvl="0" indent="-6413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800" b="1"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>
                <a:latin typeface="DFKai-SB"/>
                <a:ea typeface="DFKai-SB"/>
                <a:cs typeface="DFKai-SB"/>
                <a:sym typeface="DFKai-SB"/>
              </a:rPr>
              <a:t>範例: </a:t>
            </a:r>
            <a:r>
              <a:rPr lang="en-US" sz="2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別忘了換行!</a:t>
            </a:r>
            <a:endParaRPr sz="28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7560" y="3429000"/>
            <a:ext cx="6495810" cy="306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1485484" y="2272106"/>
            <a:ext cx="17417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3344" y="2272106"/>
            <a:ext cx="7407547" cy="349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 rotWithShape="1">
          <a:blip r:embed="rId3">
            <a:alphaModFix/>
          </a:blip>
          <a:srcRect b="16697"/>
          <a:stretch/>
        </p:blipFill>
        <p:spPr>
          <a:xfrm>
            <a:off x="6096000" y="4252963"/>
            <a:ext cx="2408808" cy="44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 rotWithShape="1">
          <a:blip r:embed="rId4">
            <a:alphaModFix/>
          </a:blip>
          <a:srcRect b="37011"/>
          <a:stretch/>
        </p:blipFill>
        <p:spPr>
          <a:xfrm>
            <a:off x="2046923" y="3872210"/>
            <a:ext cx="2204566" cy="143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 rotWithShape="1">
          <a:blip r:embed="rId5">
            <a:alphaModFix/>
          </a:blip>
          <a:srcRect l="14026" t="11766" b="13430"/>
          <a:stretch/>
        </p:blipFill>
        <p:spPr>
          <a:xfrm>
            <a:off x="6506306" y="4299439"/>
            <a:ext cx="3146853" cy="395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/>
          <p:nvPr/>
        </p:nvSpPr>
        <p:spPr>
          <a:xfrm>
            <a:off x="6122376" y="4270547"/>
            <a:ext cx="2643554" cy="442130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5"/>
          <p:cNvCxnSpPr>
            <a:endCxn id="171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3" name="Google Shape;173;p15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Noto Sans Symbols</vt:lpstr>
      <vt:lpstr>DFKai-SB</vt:lpstr>
      <vt:lpstr>Arial</vt:lpstr>
      <vt:lpstr>Calibri</vt:lpstr>
      <vt:lpstr>Rockwell</vt:lpstr>
      <vt:lpstr>木刻字型</vt:lpstr>
      <vt:lpstr>作業13</vt:lpstr>
      <vt:lpstr>作業13  [Python]</vt:lpstr>
      <vt:lpstr>作業13  [Python]</vt:lpstr>
      <vt:lpstr>作業13  [Python]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作業13</dc:title>
  <dc:creator>user</dc:creator>
  <cp:lastModifiedBy>棕升</cp:lastModifiedBy>
  <cp:revision>4</cp:revision>
  <dcterms:created xsi:type="dcterms:W3CDTF">2019-09-17T05:51:58Z</dcterms:created>
  <dcterms:modified xsi:type="dcterms:W3CDTF">2021-01-07T06:37:31Z</dcterms:modified>
</cp:coreProperties>
</file>