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8" r:id="rId2"/>
    <p:sldId id="259" r:id="rId3"/>
    <p:sldId id="272" r:id="rId4"/>
    <p:sldId id="274" r:id="rId5"/>
    <p:sldId id="275" r:id="rId6"/>
    <p:sldId id="266" r:id="rId7"/>
    <p:sldId id="269" r:id="rId8"/>
    <p:sldId id="268" r:id="rId9"/>
    <p:sldId id="273" r:id="rId10"/>
    <p:sldId id="267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繳交截止日期：</a:t>
            </a:r>
            <a:r>
              <a:rPr lang="en-US" altLang="zh-TW" sz="2000" dirty="0"/>
              <a:t>2020/10/27 </a:t>
            </a:r>
            <a:r>
              <a:rPr lang="zh-TW" altLang="en-US" sz="2000" dirty="0"/>
              <a:t>  </a:t>
            </a:r>
            <a:r>
              <a:rPr lang="en-US" altLang="zh-TW" sz="2000" dirty="0"/>
              <a:t>23:55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作業上傳以 </a:t>
            </a:r>
            <a:r>
              <a:rPr lang="zh-CN" altLang="en-US" b="1" dirty="0">
                <a:solidFill>
                  <a:srgbClr val="FF0000"/>
                </a:solidFill>
              </a:rPr>
              <a:t>新</a:t>
            </a:r>
            <a:r>
              <a:rPr lang="en-US" altLang="zh-CN" b="1" dirty="0" err="1">
                <a:solidFill>
                  <a:srgbClr val="FF0000"/>
                </a:solidFill>
              </a:rPr>
              <a:t>eeclass</a:t>
            </a:r>
            <a:r>
              <a:rPr lang="zh-TW" altLang="en-US" b="1" dirty="0">
                <a:solidFill>
                  <a:srgbClr val="FF0000"/>
                </a:solidFill>
              </a:rPr>
              <a:t>系統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為主  </a:t>
            </a:r>
            <a:r>
              <a:rPr lang="en-US" altLang="zh-TW" dirty="0">
                <a:hlinkClick r:id="rId2"/>
              </a:rPr>
              <a:t>https://ncueeclass.ncu.edu.tw/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3561" y="484632"/>
            <a:ext cx="10295491" cy="1609344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2336800"/>
            <a:ext cx="9527720" cy="414351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/>
              <a:t>：</a:t>
            </a:r>
            <a:r>
              <a:rPr lang="zh-CN" altLang="en-US" sz="3200" b="1" dirty="0"/>
              <a:t>計算總平均</a:t>
            </a:r>
            <a:endParaRPr lang="en-US" altLang="zh-TW" sz="3200" b="1" dirty="0"/>
          </a:p>
          <a:p>
            <a:r>
              <a:rPr lang="zh-TW" altLang="en-US" sz="2400" dirty="0">
                <a:latin typeface="+mj-ea"/>
              </a:rPr>
              <a:t>要求：</a:t>
            </a:r>
            <a:endParaRPr lang="en-US" altLang="zh-TW" sz="2400" dirty="0">
              <a:latin typeface="+mj-ea"/>
            </a:endParaRPr>
          </a:p>
          <a:p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score.txt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，內容是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位學生的各科分數，有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個科目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請讀取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score.txt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，計算這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位學生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科的總平均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建立新的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score.txt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的原內容以及總平均寫入新的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檔的檔名需為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【score_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.txt】(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例：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score_109502111.txt)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ZSheng\Downloads\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3"/>
          <a:stretch/>
        </p:blipFill>
        <p:spPr bwMode="auto">
          <a:xfrm>
            <a:off x="6807200" y="919555"/>
            <a:ext cx="4618566" cy="20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 </a:t>
            </a: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執行程式後，新的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檔內容為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C:\Users\ZSheng\Download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64" y="2703512"/>
            <a:ext cx="4972906" cy="25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9046" y="339489"/>
            <a:ext cx="10295491" cy="1280373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179" y="1480457"/>
            <a:ext cx="9622907" cy="5239657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3200" b="1" dirty="0"/>
              <a:t>：</a:t>
            </a:r>
            <a:r>
              <a:rPr lang="zh-CN" altLang="en-US" sz="3200" b="1" dirty="0"/>
              <a:t>查詢成績</a:t>
            </a:r>
            <a:endParaRPr lang="en-US" altLang="zh-TW" sz="3200" b="1" dirty="0"/>
          </a:p>
          <a:p>
            <a:r>
              <a:rPr lang="zh-TW" altLang="en-US" sz="2400" dirty="0">
                <a:latin typeface="+mj-ea"/>
              </a:rPr>
              <a:t>要求：</a:t>
            </a:r>
            <a:endParaRPr lang="en-US" altLang="zh-TW" sz="2400" dirty="0">
              <a:latin typeface="+mj-ea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讀取第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題完成的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【score_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.txt】</a:t>
            </a: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依照第一行的項目順序，第一列是名字，第二列是英文分數，</a:t>
            </a:r>
            <a:b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第三列是數學分數，以此類推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使用者首先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輸入查詢項目，接著輸入姓名</a:t>
            </a:r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輸出學生姓名、查詢項目與分數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，程式結束。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大寫或小寫判斷都一樣（請參考下一頁的範例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和範例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輸出的姓名與項目的第一個字母都要大寫</a:t>
            </a:r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輸入後找不到姓名或項目，不做任何輸出</a:t>
            </a:r>
            <a:endParaRPr lang="en-US" altLang="zh-CN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ZSheng\Downloads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78" y="375897"/>
            <a:ext cx="4972906" cy="25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 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 descr="C:\Users\ZSheng\Download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98" y="3603271"/>
            <a:ext cx="2422736" cy="20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Sheng\Downloads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351" y="3603270"/>
            <a:ext cx="2332878" cy="20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23497" y="2897640"/>
            <a:ext cx="157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03351" y="2897640"/>
            <a:ext cx="157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Picture 2" descr="C:\Users\ZSheng\Downloads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11" y="382550"/>
            <a:ext cx="4394491" cy="22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618424" y="2897640"/>
            <a:ext cx="157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101" name="Picture 5" descr="C:\Users\ZSheng\Downloads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558" y="3603270"/>
            <a:ext cx="2528646" cy="207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0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82660" y="1876393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題</a:t>
            </a:r>
            <a:endParaRPr lang="zh-TW" altLang="en-US" dirty="0"/>
          </a:p>
        </p:txBody>
      </p:sp>
      <p:pic>
        <p:nvPicPr>
          <p:cNvPr id="8" name="Picture 2" descr="C:\Users\ZSheng\Download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8" y="2696254"/>
            <a:ext cx="4569857" cy="23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ZSheng\Downloads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15" y="2696254"/>
            <a:ext cx="4900488" cy="22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967413" y="1876393"/>
            <a:ext cx="399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*第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題只需截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的圖就好了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5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4" y="4736882"/>
            <a:ext cx="6498192" cy="18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92631"/>
            <a:ext cx="10058400" cy="4127315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7868476" y="6356866"/>
            <a:ext cx="966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zh-CN" altLang="en-US" b="1" dirty="0">
                <a:solidFill>
                  <a:srgbClr val="FF0000"/>
                </a:solidFill>
              </a:rPr>
              <a:t>這週有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題，所以壓縮檔內需共有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個文件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標楷體" panose="03000509000000000000" pitchFamily="65" charset="-120"/>
              </a:rPr>
              <a:t>檔名後面請附上對應的題號</a:t>
            </a:r>
            <a:endParaRPr lang="en-US" altLang="zh-CN" sz="2000" dirty="0">
              <a:ea typeface="標楷體" panose="03000509000000000000" pitchFamily="65" charset="-120"/>
            </a:endParaRPr>
          </a:p>
          <a:p>
            <a:r>
              <a:rPr lang="zh-CN" altLang="en-US" sz="2000" dirty="0">
                <a:ea typeface="標楷體" panose="03000509000000000000" pitchFamily="65" charset="-120"/>
              </a:rPr>
              <a:t>如第一題檔名為</a:t>
            </a:r>
            <a:r>
              <a:rPr lang="en-US" altLang="zh-TW" sz="2000" dirty="0"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ea typeface="標楷體" panose="03000509000000000000" pitchFamily="65" charset="-120"/>
              </a:rPr>
              <a:t>-10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XXXXXXX</a:t>
            </a:r>
            <a:r>
              <a:rPr lang="en-US" altLang="zh-TW" sz="2000" dirty="0">
                <a:ea typeface="標楷體" panose="03000509000000000000" pitchFamily="65" charset="-120"/>
              </a:rPr>
              <a:t>-1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" y="3999827"/>
            <a:ext cx="3102864" cy="1576658"/>
          </a:xfrm>
        </p:spPr>
      </p:pic>
      <p:sp>
        <p:nvSpPr>
          <p:cNvPr id="6" name="文字方塊 5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同時框起這四個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7146"/>
            <a:ext cx="4624264" cy="9934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0" y="3348990"/>
            <a:ext cx="498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壓成</a:t>
            </a:r>
            <a:r>
              <a:rPr lang="en-US" altLang="zh-TW" sz="2800" dirty="0">
                <a:latin typeface="+mj-ea"/>
                <a:ea typeface="+mj-ea"/>
              </a:rPr>
              <a:t>zip</a:t>
            </a:r>
            <a:r>
              <a:rPr lang="zh-CN" altLang="en-US" sz="2800" dirty="0">
                <a:latin typeface="+mj-ea"/>
                <a:ea typeface="+mj-ea"/>
              </a:rPr>
              <a:t>檔，只需上傳這個檔案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18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1021</TotalTime>
  <Words>592</Words>
  <Application>Microsoft Office PowerPoint</Application>
  <PresentationFormat>宽屏</PresentationFormat>
  <Paragraphs>64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標楷體</vt:lpstr>
      <vt:lpstr>微軟正黑體</vt:lpstr>
      <vt:lpstr>Arial</vt:lpstr>
      <vt:lpstr>Calibri</vt:lpstr>
      <vt:lpstr>Rockwell</vt:lpstr>
      <vt:lpstr>Rockwell Condensed</vt:lpstr>
      <vt:lpstr>Wingdings</vt:lpstr>
      <vt:lpstr>木刻字型</vt:lpstr>
      <vt:lpstr>作業04</vt:lpstr>
      <vt:lpstr>作業04</vt:lpstr>
      <vt:lpstr>作業04 第1題</vt:lpstr>
      <vt:lpstr>作業04</vt:lpstr>
      <vt:lpstr>作業04 第2題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Chong Sheng Tee</cp:lastModifiedBy>
  <cp:revision>166</cp:revision>
  <dcterms:created xsi:type="dcterms:W3CDTF">2019-09-17T05:51:58Z</dcterms:created>
  <dcterms:modified xsi:type="dcterms:W3CDTF">2020-10-21T16:18:06Z</dcterms:modified>
</cp:coreProperties>
</file>