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vxmjHTkjtHzUeItQybrmhDEr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A3E5D-FACA-4870-A46A-C59147796916}">
  <a:tblStyle styleId="{80CA3E5D-FACA-4870-A46A-C5914779691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57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44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4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作業08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繳交截止日期：2020/12/08   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16697"/>
          <a:stretch/>
        </p:blipFill>
        <p:spPr>
          <a:xfrm>
            <a:off x="6096000" y="4252963"/>
            <a:ext cx="2408808" cy="44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37011"/>
          <a:stretch/>
        </p:blipFill>
        <p:spPr>
          <a:xfrm>
            <a:off x="2046923" y="3872210"/>
            <a:ext cx="2204566" cy="14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 rotWithShape="1">
          <a:blip r:embed="rId5">
            <a:alphaModFix/>
          </a:blip>
          <a:srcRect l="14026" t="11766" b="13430"/>
          <a:stretch/>
        </p:blipFill>
        <p:spPr>
          <a:xfrm>
            <a:off x="6506306" y="4299439"/>
            <a:ext cx="3146853" cy="3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5"/>
          <p:cNvCxnSpPr>
            <a:endCxn id="198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2020-CE1001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2020-CE1003-A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2020-CE1003-B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作業08-1  [C++]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Google Shape;116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8764" y="1615043"/>
                <a:ext cx="10408048" cy="4681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r>
                  <a:rPr lang="en-US" sz="3200" b="1" dirty="0">
                    <a:latin typeface="DFKai-SB"/>
                    <a:ea typeface="DFKai-SB"/>
                    <a:cs typeface="DFKai-SB"/>
                    <a:sym typeface="DFKai-SB"/>
                  </a:rPr>
                  <a:t>第1題</a:t>
                </a:r>
                <a:r>
                  <a:rPr lang="en-US" sz="3200" b="1" dirty="0"/>
                  <a:t>：</a:t>
                </a:r>
                <a:r>
                  <a:rPr lang="zh-TW" altLang="en-US" sz="3200" b="1" dirty="0"/>
                  <a:t>檢查矩陣中心對稱</a:t>
                </a:r>
                <a:endParaRPr lang="en-US" altLang="zh-TW" sz="3200" b="1" dirty="0"/>
              </a:p>
              <a:p>
                <a:r>
                  <a:rPr lang="zh-TW" altLang="en-US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說明：請寫一個判斷方塊矩陣（行數、列數皆相同）是否對稱的程式。對稱的定義是根據矩陣的中心點做對稱，例如一個</a:t>
                </a:r>
                <a:r>
                  <a:rPr lang="en-US" altLang="zh-TW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維矩陣：</a:t>
                </a:r>
                <a:endParaRPr lang="en-US" altLang="zh-TW" sz="2400" i="1" dirty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marL="0" lvl="0" indent="0">
                  <a:buNone/>
                </a:pPr>
                <a:r>
                  <a:rPr lang="en-US" altLang="zh-TW" sz="1800" dirty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				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mP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zh-TW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mP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</m:e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zh-TW" altLang="en-US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  </a:t>
                </a:r>
                <a:r>
                  <a:rPr lang="zh-TW" altLang="en-US" dirty="0">
                    <a:latin typeface="Rockwell" panose="02060603020205020403" pitchFamily="18" charset="0"/>
                    <a:ea typeface="標楷體" panose="03000509000000000000" pitchFamily="65" charset="-120"/>
                  </a:rPr>
                  <a:t>有對稱</a:t>
                </a:r>
                <a:endParaRPr lang="en-US" altLang="zh-TW" dirty="0">
                  <a:latin typeface="Rockwell" panose="02060603020205020403" pitchFamily="18" charset="0"/>
                  <a:ea typeface="標楷體" panose="03000509000000000000" pitchFamily="65" charset="-120"/>
                </a:endParaRPr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altLang="zh-TW" sz="2200" b="1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altLang="zh-TW" sz="2200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r>
                  <a:rPr lang="en-US" altLang="zh-TW" dirty="0"/>
                  <a:t>input: </a:t>
                </a:r>
                <a:r>
                  <a:rPr lang="zh-TW" altLang="en-US" dirty="0"/>
                  <a:t>先輸入矩陣大小，再輸入相應的</a:t>
                </a:r>
                <a:r>
                  <a:rPr lang="zh-CN" altLang="en-US" dirty="0"/>
                  <a:t>矩</a:t>
                </a:r>
                <a:r>
                  <a:rPr lang="zh-TW" altLang="en-US" dirty="0"/>
                  <a:t>陣</a:t>
                </a:r>
                <a:r>
                  <a:rPr lang="zh-CN" altLang="en-US" dirty="0"/>
                  <a:t>，矩陣中的每個數據以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個空格為間隔</a:t>
                </a:r>
                <a:br>
                  <a:rPr lang="en-US" altLang="zh-TW" dirty="0"/>
                </a:br>
                <a:r>
                  <a:rPr lang="en-US" altLang="zh-TW" dirty="0"/>
                  <a:t>	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可連續輸入直到輸入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-1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，結束程式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None/>
                </a:pPr>
                <a:endParaRPr lang="en-US" altLang="zh-TW" dirty="0"/>
              </a:p>
              <a:p>
                <a:pPr marL="182880" indent="-182880">
                  <a:spcBef>
                    <a:spcPts val="0"/>
                  </a:spcBef>
                  <a:buSzPts val="1870"/>
                </a:pPr>
                <a:r>
                  <a:rPr lang="en-US" altLang="zh-TW" dirty="0"/>
                  <a:t>output: </a:t>
                </a:r>
                <a:r>
                  <a:rPr lang="zh-TW" altLang="en-US" dirty="0"/>
                  <a:t>是否為中心對稱</a:t>
                </a:r>
                <a:r>
                  <a:rPr lang="en-US" altLang="zh-TW" dirty="0"/>
                  <a:t> (</a:t>
                </a:r>
                <a:r>
                  <a:rPr lang="zh-CN" altLang="en-US" dirty="0"/>
                  <a:t>是則輸出</a:t>
                </a:r>
                <a:r>
                  <a:rPr lang="en-US" altLang="zh-CN" dirty="0"/>
                  <a:t>Symmetric! </a:t>
                </a:r>
                <a:r>
                  <a:rPr lang="zh-CN" altLang="en-US" sz="2400" dirty="0"/>
                  <a:t>；</a:t>
                </a:r>
                <a:r>
                  <a:rPr lang="zh-CN" altLang="en-US" dirty="0"/>
                  <a:t>不是則輸出</a:t>
                </a:r>
                <a:r>
                  <a:rPr lang="en-US" altLang="zh-CN" dirty="0"/>
                  <a:t>Non-Symmetric! </a:t>
                </a:r>
                <a:r>
                  <a:rPr lang="en-US" altLang="zh-TW" dirty="0"/>
                  <a:t>)</a:t>
                </a:r>
                <a:endParaRPr lang="zh-TW" altLang="en-US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altLang="zh-TW" sz="2200" b="1" dirty="0"/>
              </a:p>
              <a:p>
                <a:pPr marL="182880" lvl="0" indent="-18288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70"/>
                  <a:buChar char="▪"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116" name="Google Shape;116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764" y="1615043"/>
                <a:ext cx="10408048" cy="4681253"/>
              </a:xfrm>
              <a:prstGeom prst="rect">
                <a:avLst/>
              </a:prstGeom>
              <a:blipFill>
                <a:blip r:embed="rId3"/>
                <a:stretch>
                  <a:fillRect l="-703" t="-2734" r="-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C50BB91-2410-4672-834A-62154A910D91}"/>
              </a:ext>
            </a:extLst>
          </p:cNvPr>
          <p:cNvSpPr/>
          <p:nvPr/>
        </p:nvSpPr>
        <p:spPr>
          <a:xfrm>
            <a:off x="4469700" y="3265713"/>
            <a:ext cx="79131" cy="87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BB1B78FE-32F6-4337-9CE1-810A7EA80228}"/>
              </a:ext>
            </a:extLst>
          </p:cNvPr>
          <p:cNvSpPr/>
          <p:nvPr/>
        </p:nvSpPr>
        <p:spPr>
          <a:xfrm>
            <a:off x="5168746" y="3190979"/>
            <a:ext cx="597876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8">
            <a:extLst>
              <a:ext uri="{FF2B5EF4-FFF2-40B4-BE49-F238E27FC236}">
                <a16:creationId xmlns:a16="http://schemas.microsoft.com/office/drawing/2014/main" id="{020019CF-5F1B-40DA-9418-865DA647EA30}"/>
              </a:ext>
            </a:extLst>
          </p:cNvPr>
          <p:cNvCxnSpPr/>
          <p:nvPr/>
        </p:nvCxnSpPr>
        <p:spPr>
          <a:xfrm>
            <a:off x="6219368" y="3120641"/>
            <a:ext cx="246185" cy="3780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10">
            <a:extLst>
              <a:ext uri="{FF2B5EF4-FFF2-40B4-BE49-F238E27FC236}">
                <a16:creationId xmlns:a16="http://schemas.microsoft.com/office/drawing/2014/main" id="{A3507BC5-BA67-4C3C-8717-F78C1EA9F994}"/>
              </a:ext>
            </a:extLst>
          </p:cNvPr>
          <p:cNvCxnSpPr/>
          <p:nvPr/>
        </p:nvCxnSpPr>
        <p:spPr>
          <a:xfrm flipH="1">
            <a:off x="6219369" y="3120640"/>
            <a:ext cx="246184" cy="378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14">
            <a:extLst>
              <a:ext uri="{FF2B5EF4-FFF2-40B4-BE49-F238E27FC236}">
                <a16:creationId xmlns:a16="http://schemas.microsoft.com/office/drawing/2014/main" id="{F5D300F4-9A2E-4EF1-B50D-93296F9724B0}"/>
              </a:ext>
            </a:extLst>
          </p:cNvPr>
          <p:cNvSpPr/>
          <p:nvPr/>
        </p:nvSpPr>
        <p:spPr>
          <a:xfrm>
            <a:off x="6302894" y="3265713"/>
            <a:ext cx="79131" cy="87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16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作業08-1  [C++]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lang="en-US" sz="2200" b="1" dirty="0"/>
              <a:t>：</a:t>
            </a:r>
            <a:r>
              <a:rPr lang="zh-TW" altLang="en-US" sz="2200" b="1" dirty="0"/>
              <a:t>檢查矩陣中心對稱</a:t>
            </a:r>
            <a:endParaRPr lang="en-US" altLang="zh-TW"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TW"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sz="2200" b="1" dirty="0"/>
              <a:t>範例：</a:t>
            </a:r>
            <a:endParaRPr lang="en-US" altLang="zh-TW"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64" y="2216761"/>
            <a:ext cx="3220084" cy="41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作業08-1  [C++]</a:t>
            </a:r>
            <a:endParaRPr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98764" y="1615044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lang="en-US" sz="2200" b="1" dirty="0"/>
              <a:t>：</a:t>
            </a:r>
            <a:endParaRPr lang="zh-CN" altLang="en-US" sz="24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zh-CN" altLang="en-US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b="1" dirty="0"/>
              <a:t>測資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sz="2200" b="1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endParaRPr lang="en-US" altLang="zh-CN" sz="22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zh-CN" altLang="en-US" sz="2400" b="1" dirty="0"/>
          </a:p>
        </p:txBody>
      </p:sp>
      <p:graphicFrame>
        <p:nvGraphicFramePr>
          <p:cNvPr id="7" name="Google Shape;161;p32"/>
          <p:cNvGraphicFramePr/>
          <p:nvPr>
            <p:extLst>
              <p:ext uri="{D42A27DB-BD31-4B8C-83A1-F6EECF244321}">
                <p14:modId xmlns:p14="http://schemas.microsoft.com/office/powerpoint/2010/main" val="2947818609"/>
              </p:ext>
            </p:extLst>
          </p:nvPr>
        </p:nvGraphicFramePr>
        <p:xfrm>
          <a:off x="1514123" y="2198121"/>
          <a:ext cx="7233950" cy="3421416"/>
        </p:xfrm>
        <a:graphic>
          <a:graphicData uri="http://schemas.openxmlformats.org/drawingml/2006/table">
            <a:tbl>
              <a:tblPr firstRow="1" bandRow="1">
                <a:noFill/>
                <a:tableStyleId>{80CA3E5D-FACA-4870-A46A-C59147796916}</a:tableStyleId>
              </a:tblPr>
              <a:tblGrid>
                <a:gridCol w="10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73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input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1 0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0 1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1 2 3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3 2 1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1 2 3</a:t>
                      </a: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9 8 7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6 5 6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7 8 9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1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Symmetric!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Non-Symmetric!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/>
                        <a:t>Symmetric!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作業08-2  [C++]</a:t>
            </a:r>
            <a:endParaRPr dirty="0"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826914" y="1635904"/>
            <a:ext cx="10838217" cy="495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  <a:buSzPts val="1870"/>
            </a:pPr>
            <a:r>
              <a:rPr lang="en-US" sz="32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第2題</a:t>
            </a:r>
            <a:r>
              <a:rPr lang="en-US" sz="3200" b="1" dirty="0">
                <a:latin typeface="Rockwell" panose="02060603020205020403" pitchFamily="18" charset="0"/>
              </a:rPr>
              <a:t>：</a:t>
            </a:r>
            <a:r>
              <a:rPr lang="zh-CN" altLang="en-US" sz="3200" b="1" dirty="0">
                <a:latin typeface="Rockwell" panose="02060603020205020403" pitchFamily="18" charset="0"/>
              </a:rPr>
              <a:t>尋找</a:t>
            </a:r>
            <a:r>
              <a:rPr lang="zh-TW" altLang="en-US" sz="3200" b="1" dirty="0">
                <a:latin typeface="Rockwell" panose="02060603020205020403" pitchFamily="18" charset="0"/>
              </a:rPr>
              <a:t>字串中的迴文</a:t>
            </a:r>
            <a:endParaRPr lang="en-US" altLang="zh-TW" sz="3200" b="1" dirty="0">
              <a:latin typeface="Rockwell" panose="02060603020205020403" pitchFamily="18" charset="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endParaRPr lang="en-US" sz="2800" dirty="0">
              <a:latin typeface="Rockwell" panose="02060603020205020403" pitchFamily="18" charset="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說明：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字串中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spcBef>
                <a:spcPts val="0"/>
              </a:spcBef>
              <a:buSzPts val="1870"/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迴文規則：是正讀反讀都能一樣的字串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，例：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abba,987789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lvl="0" indent="0">
              <a:spcBef>
                <a:spcPts val="0"/>
              </a:spcBef>
              <a:buSzPts val="1870"/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input: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字串，不限數字英文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可連續輸入直到輸入為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“-1”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結束程式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82880" lvl="0" indent="-182880">
              <a:spcBef>
                <a:spcPts val="0"/>
              </a:spcBef>
              <a:buSzPts val="1870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0"/>
              </a:spcBef>
              <a:buSzPts val="1870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zh-TW" altLang="en-US" sz="2400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長度最長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的迴文字串與其長度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的長度最小為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b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有多個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迴文長度一樣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最左邊</a:t>
            </a:r>
            <a:r>
              <a:rPr lang="zh-CN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（最接近開頭）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的迴文字串</a:t>
            </a:r>
            <a:b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找不到任何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迴文則輸出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"Palindrome not existed!"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作業08-2  [C++]</a:t>
            </a:r>
            <a:endParaRPr dirty="0"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971046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  <a:buSzPts val="1870"/>
            </a:pPr>
            <a:r>
              <a:rPr lang="en-US" sz="2400" b="1" dirty="0">
                <a:latin typeface="Rockwell" panose="02060603020205020403" pitchFamily="18" charset="0"/>
                <a:ea typeface="DFKai-SB"/>
                <a:cs typeface="DFKai-SB"/>
                <a:sym typeface="DFKai-SB"/>
              </a:rPr>
              <a:t>第2題</a:t>
            </a:r>
            <a:r>
              <a:rPr lang="en-US" sz="2400" b="1" dirty="0">
                <a:latin typeface="Rockwell" panose="02060603020205020403" pitchFamily="18" charset="0"/>
              </a:rPr>
              <a:t>：</a:t>
            </a:r>
            <a:r>
              <a:rPr lang="zh-CN" altLang="en-US" sz="2400" b="1" dirty="0">
                <a:latin typeface="Rockwell" panose="02060603020205020403" pitchFamily="18" charset="0"/>
              </a:rPr>
              <a:t>尋找</a:t>
            </a:r>
            <a:r>
              <a:rPr lang="zh-TW" altLang="en-US" sz="2400" b="1" dirty="0">
                <a:latin typeface="Rockwell" panose="02060603020205020403" pitchFamily="18" charset="0"/>
              </a:rPr>
              <a:t>字串中的迴文</a:t>
            </a:r>
            <a:endParaRPr sz="2400" b="1" dirty="0">
              <a:latin typeface="Rockwell" panose="02060603020205020403" pitchFamily="18" charset="0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 dirty="0">
              <a:latin typeface="Rockwell" panose="02060603020205020403" pitchFamily="18" charset="0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zh-CN" altLang="en-US" sz="2200" b="1" dirty="0">
                <a:latin typeface="Rockwell" panose="02060603020205020403" pitchFamily="18" charset="0"/>
              </a:rPr>
              <a:t>範例</a:t>
            </a:r>
            <a:r>
              <a:rPr lang="en-US" sz="2200" b="1" dirty="0">
                <a:latin typeface="Rockwell" panose="02060603020205020403" pitchFamily="18" charset="0"/>
              </a:rPr>
              <a:t>：</a:t>
            </a:r>
            <a:endParaRPr sz="2200" b="1" dirty="0">
              <a:latin typeface="Rockwell" panose="02060603020205020403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291840" y="3454725"/>
            <a:ext cx="252967" cy="333504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4846" y="3224387"/>
            <a:ext cx="2203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請注意！！！</a:t>
            </a:r>
            <a:b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這裡要空一行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7" y="2197459"/>
            <a:ext cx="3468081" cy="45162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作業08-2  [C++]</a:t>
            </a:r>
            <a:endParaRPr dirty="0"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498764" y="1615044"/>
            <a:ext cx="9820893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>
                <a:latin typeface="DFKai-SB"/>
                <a:ea typeface="DFKai-SB"/>
                <a:cs typeface="DFKai-SB"/>
                <a:sym typeface="DFKai-SB"/>
              </a:rPr>
              <a:t>第2題</a:t>
            </a:r>
            <a:r>
              <a:rPr lang="en-US" sz="2200" b="1"/>
              <a:t>：</a:t>
            </a:r>
            <a:endParaRPr sz="2400" b="1"/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b="1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b="1"/>
              <a:t>測資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/>
          </a:p>
          <a:p>
            <a:pPr marL="182880" lvl="0" indent="-641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b="1"/>
          </a:p>
        </p:txBody>
      </p:sp>
      <p:graphicFrame>
        <p:nvGraphicFramePr>
          <p:cNvPr id="161" name="Google Shape;161;p32"/>
          <p:cNvGraphicFramePr/>
          <p:nvPr>
            <p:extLst>
              <p:ext uri="{D42A27DB-BD31-4B8C-83A1-F6EECF244321}">
                <p14:modId xmlns:p14="http://schemas.microsoft.com/office/powerpoint/2010/main" val="4002427125"/>
              </p:ext>
            </p:extLst>
          </p:nvPr>
        </p:nvGraphicFramePr>
        <p:xfrm>
          <a:off x="1514121" y="2198121"/>
          <a:ext cx="9565550" cy="3040913"/>
        </p:xfrm>
        <a:graphic>
          <a:graphicData uri="http://schemas.openxmlformats.org/drawingml/2006/table">
            <a:tbl>
              <a:tblPr firstRow="1" bandRow="1">
                <a:noFill/>
                <a:tableStyleId>{80CA3E5D-FACA-4870-A46A-C59147796916}</a:tableStyleId>
              </a:tblPr>
              <a:tblGrid>
                <a:gridCol w="141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input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abbabb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</a:rPr>
                        <a:t>123321456987789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 err="1">
                          <a:solidFill>
                            <a:schemeClr val="dk1"/>
                          </a:solidFill>
                        </a:rPr>
                        <a:t>twicetwice</a:t>
                      </a:r>
                      <a:endParaRPr lang="en-US" altLang="zh-TW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 err="1">
                          <a:solidFill>
                            <a:schemeClr val="dk1"/>
                          </a:solidFill>
                        </a:rPr>
                        <a:t>Palindrome:bbabb</a:t>
                      </a:r>
                      <a:endParaRPr lang="en-US" altLang="zh-TW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</a:rPr>
                        <a:t>Length:5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altLang="zh-TW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</a:rPr>
                        <a:t>Palindrome:123321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</a:rPr>
                        <a:t>Length:6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solidFill>
                            <a:schemeClr val="dk1"/>
                          </a:solidFill>
                        </a:rPr>
                        <a:t>Palindrome not existed!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6317197" y="1876393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18" y="2393404"/>
            <a:ext cx="2988980" cy="3892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00" y="2393403"/>
            <a:ext cx="2988980" cy="3892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525</Words>
  <Application>Microsoft Office PowerPoint</Application>
  <PresentationFormat>宽屏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Noto Sans Symbols</vt:lpstr>
      <vt:lpstr>DFKai-SB</vt:lpstr>
      <vt:lpstr>DFKai-SB</vt:lpstr>
      <vt:lpstr>Arial</vt:lpstr>
      <vt:lpstr>Calibri</vt:lpstr>
      <vt:lpstr>Cambria Math</vt:lpstr>
      <vt:lpstr>Rockwell</vt:lpstr>
      <vt:lpstr>木刻字型</vt:lpstr>
      <vt:lpstr>作業08</vt:lpstr>
      <vt:lpstr>作業08-1  [C++]</vt:lpstr>
      <vt:lpstr>作業08-1  [C++]</vt:lpstr>
      <vt:lpstr>作業08-1  [C++]</vt:lpstr>
      <vt:lpstr>作業08-2  [C++]</vt:lpstr>
      <vt:lpstr>作業08-2  [C++]</vt:lpstr>
      <vt:lpstr>作業08-2  [C++]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作業07</dc:title>
  <dc:creator>user</dc:creator>
  <cp:lastModifiedBy>Chong Sheng Tee</cp:lastModifiedBy>
  <cp:revision>51</cp:revision>
  <dcterms:created xsi:type="dcterms:W3CDTF">2019-09-17T05:51:58Z</dcterms:created>
  <dcterms:modified xsi:type="dcterms:W3CDTF">2020-12-02T09:51:37Z</dcterms:modified>
</cp:coreProperties>
</file>