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lSx4/dowv3YscvCfAUd7rGbbI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17B67-B9CC-4204-96C7-2E17B7EC839F}">
  <a:tblStyle styleId="{E3F17B67-B9CC-4204-96C7-2E17B7EC839F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299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作業01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繳交截止日期：2021/03/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09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2A9A1A-F8F6-488C-BAFA-C04B942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60273"/>
            <a:ext cx="7677150" cy="449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F8CEE5-E950-4135-8803-25A8EFAB3C02}"/>
              </a:ext>
            </a:extLst>
          </p:cNvPr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34AFEB-C8F5-4E23-937C-37B3814CFE05}"/>
              </a:ext>
            </a:extLst>
          </p:cNvPr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28D24-7254-4985-B4EF-D59D8F7B0FA4}"/>
              </a:ext>
            </a:extLst>
          </p:cNvPr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83A2B3-D0B7-4A0C-92AE-449280F661F2}"/>
              </a:ext>
            </a:extLst>
          </p:cNvPr>
          <p:cNvSpPr txBox="1"/>
          <p:nvPr/>
        </p:nvSpPr>
        <p:spPr>
          <a:xfrm>
            <a:off x="5917097" y="3994014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注意不同題的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D65F02-C716-4E76-A397-60262DB0F546}"/>
              </a:ext>
            </a:extLst>
          </p:cNvPr>
          <p:cNvSpPr txBox="1"/>
          <p:nvPr/>
        </p:nvSpPr>
        <p:spPr>
          <a:xfrm>
            <a:off x="6195558" y="4407148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2.class</a:t>
            </a:r>
            <a:r>
              <a:rPr lang="zh-TW" altLang="en-US" dirty="0">
                <a:solidFill>
                  <a:srgbClr val="FF0000"/>
                </a:solidFill>
              </a:rPr>
              <a:t>名稱並無要求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10CD4-068F-4166-9EE8-F3978DFF56AB}"/>
              </a:ext>
            </a:extLst>
          </p:cNvPr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3.new</a:t>
            </a:r>
            <a:r>
              <a:rPr lang="zh-TW" altLang="en-US" dirty="0">
                <a:solidFill>
                  <a:srgbClr val="FF0000"/>
                </a:solidFill>
              </a:rPr>
              <a:t>完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後長這樣</a:t>
            </a:r>
          </a:p>
        </p:txBody>
      </p:sp>
      <p:sp>
        <p:nvSpPr>
          <p:cNvPr id="11" name="Google Shape;135;p5">
            <a:extLst>
              <a:ext uri="{FF2B5EF4-FFF2-40B4-BE49-F238E27FC236}">
                <a16:creationId xmlns:a16="http://schemas.microsoft.com/office/drawing/2014/main" id="{72565FCD-F509-419E-AD58-AACB24E67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package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91937" y="1837509"/>
            <a:ext cx="10778740" cy="433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第</a:t>
            </a:r>
            <a:r>
              <a:rPr lang="en-US" sz="2800" b="1"/>
              <a:t>1</a:t>
            </a:r>
            <a:r>
              <a:rPr lang="en-US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題：</a:t>
            </a:r>
            <a:r>
              <a:rPr lang="en-US" sz="2800" b="1"/>
              <a:t>My Score</a:t>
            </a:r>
            <a:endParaRPr sz="28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說明：請寫一支由使用者輸入成績，並計算平均的程式。</a:t>
            </a:r>
            <a:endParaRPr sz="2400"/>
          </a:p>
          <a:p>
            <a:pPr marL="182880" lvl="0" indent="-5333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Input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sz="2400"/>
              <a:t>3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個整數</a:t>
            </a:r>
            <a:r>
              <a:rPr lang="en-US" sz="2400"/>
              <a:t>(0-100)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作為三個科目的成績。</a:t>
            </a: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Output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：平均成績</a:t>
            </a:r>
            <a:r>
              <a:rPr lang="en-US" sz="2400"/>
              <a:t>(int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型態</a:t>
            </a:r>
            <a:r>
              <a:rPr lang="en-US" sz="2400"/>
              <a:t>)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，並根據平均成績輸出：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90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分以上，輸出</a:t>
            </a:r>
            <a:r>
              <a:rPr lang="en-US" sz="2400"/>
              <a:t>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80~89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，輸出</a:t>
            </a:r>
            <a:r>
              <a:rPr lang="en-US" sz="2400"/>
              <a:t>B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70~79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，輸出</a:t>
            </a:r>
            <a:r>
              <a:rPr lang="en-US" sz="2400"/>
              <a:t>C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60~69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，輸出</a:t>
            </a:r>
            <a:r>
              <a:rPr lang="en-US" sz="2400"/>
              <a:t>D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低於</a:t>
            </a:r>
            <a:r>
              <a:rPr lang="en-US" sz="2400"/>
              <a:t>60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分，輸出</a:t>
            </a:r>
            <a:r>
              <a:rPr lang="en-US" sz="2400"/>
              <a:t>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 </a:t>
            </a:r>
            <a:r>
              <a:rPr lang="en-US" sz="2800"/>
              <a:t>第1題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r="20889"/>
          <a:stretch/>
        </p:blipFill>
        <p:spPr>
          <a:xfrm>
            <a:off x="1721576" y="2568025"/>
            <a:ext cx="3949294" cy="219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1130" y="2568025"/>
            <a:ext cx="3949294" cy="219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 </a:t>
            </a:r>
            <a:r>
              <a:rPr lang="en-US" sz="2800"/>
              <a:t>第1題</a:t>
            </a:r>
            <a:endParaRPr/>
          </a:p>
        </p:txBody>
      </p:sp>
      <p:graphicFrame>
        <p:nvGraphicFramePr>
          <p:cNvPr id="130" name="Google Shape;130;p4"/>
          <p:cNvGraphicFramePr/>
          <p:nvPr/>
        </p:nvGraphicFramePr>
        <p:xfrm>
          <a:off x="1610139" y="1998649"/>
          <a:ext cx="8971725" cy="3858400"/>
        </p:xfrm>
        <a:graphic>
          <a:graphicData uri="http://schemas.openxmlformats.org/drawingml/2006/table">
            <a:tbl>
              <a:tblPr firstRow="1" bandRow="1">
                <a:noFill/>
                <a:tableStyleId>{E3F17B67-B9CC-4204-96C7-2E17B7EC839F}</a:tableStyleId>
              </a:tblPr>
              <a:tblGrid>
                <a:gridCol w="514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output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97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91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96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50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87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99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第</a:t>
            </a:r>
            <a:r>
              <a:rPr lang="en-US" sz="2800" b="1"/>
              <a:t>2</a:t>
            </a:r>
            <a:r>
              <a:rPr lang="en-US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題：</a:t>
            </a:r>
            <a:r>
              <a:rPr lang="en-US" sz="2800" b="1"/>
              <a:t>Narcissistic number</a:t>
            </a:r>
            <a:endParaRPr sz="28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說明：輸入一個三位數，判斷是否為水仙花數。</a:t>
            </a:r>
            <a:endParaRPr sz="2400"/>
          </a:p>
          <a:p>
            <a:pPr marL="182880" lvl="0" indent="-5333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Input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：一個三位數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Output：是，則輸出”XXX is a narcissistic number.”</a:t>
            </a:r>
            <a:br>
              <a:rPr lang="en-US" sz="2400"/>
            </a:br>
            <a:r>
              <a:rPr lang="en-US" sz="2400"/>
              <a:t>                 不是，則輸出”XXX is not a narcissistic number.”</a:t>
            </a:r>
            <a:endParaRPr/>
          </a:p>
          <a:p>
            <a:pPr marL="182880" lvl="0" indent="-5333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※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水仙花數：設有自然數</a:t>
            </a:r>
            <a:r>
              <a:rPr lang="en-US" sz="2400"/>
              <a:t>n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sz="2400"/>
              <a:t>d為該自然數各位數字，即 n = d</a:t>
            </a:r>
            <a:r>
              <a:rPr lang="en-US" sz="2400" baseline="-25000"/>
              <a:t>k</a:t>
            </a:r>
            <a:r>
              <a:rPr lang="en-US" sz="2400"/>
              <a:t>d</a:t>
            </a:r>
            <a:r>
              <a:rPr lang="en-US" sz="2400" baseline="-25000"/>
              <a:t>k-1</a:t>
            </a:r>
            <a:r>
              <a:rPr lang="en-US" sz="2400"/>
              <a:t>...d</a:t>
            </a:r>
            <a:r>
              <a:rPr lang="en-US" sz="2400" baseline="-25000"/>
              <a:t>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                        若 n = d</a:t>
            </a:r>
            <a:r>
              <a:rPr lang="en-US" sz="2400" baseline="-25000"/>
              <a:t>k</a:t>
            </a:r>
            <a:r>
              <a:rPr lang="en-US" sz="2400" baseline="30000"/>
              <a:t>k</a:t>
            </a:r>
            <a:r>
              <a:rPr lang="en-US" sz="2400"/>
              <a:t> + d</a:t>
            </a:r>
            <a:r>
              <a:rPr lang="en-US" sz="2400" baseline="-25000"/>
              <a:t>k-1</a:t>
            </a:r>
            <a:r>
              <a:rPr lang="en-US" sz="2400" baseline="30000"/>
              <a:t>k</a:t>
            </a:r>
            <a:r>
              <a:rPr lang="en-US" sz="2400"/>
              <a:t> + ... + d</a:t>
            </a:r>
            <a:r>
              <a:rPr lang="en-US" sz="2400" baseline="-25000"/>
              <a:t>2</a:t>
            </a:r>
            <a:r>
              <a:rPr lang="en-US" sz="2400" baseline="30000"/>
              <a:t>k</a:t>
            </a:r>
            <a:r>
              <a:rPr lang="en-US" sz="2400"/>
              <a:t> + d</a:t>
            </a:r>
            <a:r>
              <a:rPr lang="en-US" sz="2400" baseline="-25000"/>
              <a:t>1</a:t>
            </a:r>
            <a:r>
              <a:rPr lang="en-US" sz="2400" baseline="30000"/>
              <a:t>k</a:t>
            </a:r>
            <a:r>
              <a:rPr lang="en-US" sz="2400"/>
              <a:t> 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，則稱為水仙花數。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  例如：153 = 1</a:t>
            </a:r>
            <a:r>
              <a:rPr lang="en-US" sz="2400" baseline="300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+5</a:t>
            </a:r>
            <a:r>
              <a:rPr lang="en-US" sz="2400" baseline="300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+3</a:t>
            </a:r>
            <a:r>
              <a:rPr lang="en-US" sz="2400" baseline="300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(此題只需判斷三位數即可)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 </a:t>
            </a:r>
            <a:r>
              <a:rPr lang="en-US" sz="2800"/>
              <a:t>第2題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511CA7-3ABC-495C-8345-F833E25A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58" y="2666867"/>
            <a:ext cx="4177930" cy="209715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8EDB354-A3D6-410E-9F1A-F1BC6A74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241" y="2666866"/>
            <a:ext cx="3883018" cy="20971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 </a:t>
            </a:r>
            <a:r>
              <a:rPr lang="en-US" sz="2800"/>
              <a:t>第2題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1610139" y="2093976"/>
          <a:ext cx="8971725" cy="4086575"/>
        </p:xfrm>
        <a:graphic>
          <a:graphicData uri="http://schemas.openxmlformats.org/drawingml/2006/table">
            <a:tbl>
              <a:tblPr firstRow="1" bandRow="1">
                <a:noFill/>
                <a:tableStyleId>{E3F17B67-B9CC-4204-96C7-2E17B7EC839F}</a:tableStyleId>
              </a:tblPr>
              <a:tblGrid>
                <a:gridCol w="306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output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153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153 is a narcissistic number.</a:t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753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753 is not a narcissistic number.</a:t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407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407 is a narcissistic number.</a:t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999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999 is not a narcissistic number.</a:t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altLang="en-US" dirty="0"/>
              <a:t>繳交規範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上傳內容須為 </a:t>
            </a:r>
            <a:r>
              <a:rPr lang="en-US" altLang="zh-TW" sz="2200" dirty="0">
                <a:latin typeface="Rockwell" panose="02060603020205020403" pitchFamily="18" charset="0"/>
              </a:rPr>
              <a:t>.zip </a:t>
            </a:r>
            <a:r>
              <a:rPr lang="zh-TW" altLang="en-US" sz="2200" dirty="0">
                <a:latin typeface="Rockwell" panose="02060603020205020403" pitchFamily="18" charset="0"/>
              </a:rPr>
              <a:t>壓縮檔 </a:t>
            </a:r>
            <a:r>
              <a:rPr lang="en-US" altLang="zh-TW" sz="2200" dirty="0">
                <a:latin typeface="Rockwell" panose="02060603020205020403" pitchFamily="18" charset="0"/>
              </a:rPr>
              <a:t>(a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XXXXXXXXX</a:t>
            </a:r>
            <a:r>
              <a:rPr lang="en-US" altLang="zh-TW" sz="2200" dirty="0">
                <a:latin typeface="Rockwell" panose="02060603020205020403" pitchFamily="18" charset="0"/>
              </a:rPr>
              <a:t>.zip)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內容包含</a:t>
            </a:r>
            <a:r>
              <a:rPr lang="en-US" altLang="zh-TW" sz="2200" dirty="0">
                <a:latin typeface="Rockwell" panose="02060603020205020403" pitchFamily="18" charset="0"/>
              </a:rPr>
              <a:t>: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資料夾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在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zh-TW" altLang="en-US" sz="2200" dirty="0">
                <a:latin typeface="Rockwell" panose="02060603020205020403" pitchFamily="18" charset="0"/>
              </a:rPr>
              <a:t>底下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路徑：</a:t>
            </a:r>
            <a:r>
              <a:rPr lang="en-US" altLang="zh-TW" sz="2200" dirty="0">
                <a:latin typeface="Rockwell" panose="02060603020205020403" pitchFamily="18" charset="0"/>
              </a:rPr>
              <a:t>eclipse-workspace/project/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en-US" altLang="zh-TW" sz="2200" dirty="0">
                <a:latin typeface="Rockwell" panose="02060603020205020403" pitchFamily="18" charset="0"/>
              </a:rPr>
              <a:t>/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執行結果截圖 </a:t>
            </a:r>
            <a:r>
              <a:rPr lang="en-US" altLang="zh-TW" sz="2200" dirty="0">
                <a:latin typeface="Rockwell" panose="02060603020205020403" pitchFamily="18" charset="0"/>
              </a:rPr>
              <a:t>(.</a:t>
            </a:r>
            <a:r>
              <a:rPr lang="en-US" altLang="zh-TW" sz="2200" dirty="0" err="1">
                <a:latin typeface="Rockwell" panose="02060603020205020403" pitchFamily="18" charset="0"/>
              </a:rPr>
              <a:t>png</a:t>
            </a:r>
            <a:r>
              <a:rPr lang="en-US" altLang="zh-TW" sz="2200" dirty="0">
                <a:latin typeface="Rockwell" panose="02060603020205020403" pitchFamily="18" charset="0"/>
              </a:rPr>
              <a:t> </a:t>
            </a:r>
            <a:r>
              <a:rPr lang="zh-TW" altLang="en-US" sz="2200" dirty="0">
                <a:latin typeface="Rockwell" panose="02060603020205020403" pitchFamily="18" charset="0"/>
              </a:rPr>
              <a:t>或 </a:t>
            </a:r>
            <a:r>
              <a:rPr lang="en-US" altLang="zh-TW" sz="2200" dirty="0">
                <a:latin typeface="Rockwell" panose="02060603020205020403" pitchFamily="18" charset="0"/>
              </a:rPr>
              <a:t>.jpg)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名稱須為  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  </a:t>
            </a:r>
            <a:r>
              <a:rPr lang="zh-TW" altLang="en-US" sz="2200" dirty="0">
                <a:latin typeface="Rockwell" panose="02060603020205020403" pitchFamily="18" charset="0"/>
              </a:rPr>
              <a:t>或  </a:t>
            </a:r>
            <a:r>
              <a:rPr lang="en-US" altLang="zh-TW" sz="2200" dirty="0">
                <a:latin typeface="Rockwell" panose="02060603020205020403" pitchFamily="18" charset="0"/>
              </a:rPr>
              <a:t>p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檔名後加上對應題號，如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</a:t>
            </a:r>
          </a:p>
          <a:p>
            <a:pPr marL="131445" indent="0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 本學期程式碼無須打上開頭註解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CC5CA-B0BE-4153-B470-F1C6B00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29" y="942723"/>
            <a:ext cx="2820134" cy="21798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95C1A0-5718-46C6-9FB3-7A1BAF39DE8B}"/>
              </a:ext>
            </a:extLst>
          </p:cNvPr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Rockwell" panose="02060603020205020403" pitchFamily="18" charset="0"/>
              </a:rPr>
              <a:t>↑壓縮檔裡面長這樣</a:t>
            </a: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348</Words>
  <Application>Microsoft Office PowerPoint</Application>
  <PresentationFormat>寬螢幕</PresentationFormat>
  <Paragraphs>74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Noto Sans Symbols</vt:lpstr>
      <vt:lpstr>Microsoft JhengHei</vt:lpstr>
      <vt:lpstr>新細明體</vt:lpstr>
      <vt:lpstr>DFKai-SB</vt:lpstr>
      <vt:lpstr>Arial</vt:lpstr>
      <vt:lpstr>Calibri</vt:lpstr>
      <vt:lpstr>Rockwell</vt:lpstr>
      <vt:lpstr>Wingdings</vt:lpstr>
      <vt:lpstr>木刻字型</vt:lpstr>
      <vt:lpstr>作業01</vt:lpstr>
      <vt:lpstr>作業01</vt:lpstr>
      <vt:lpstr>作業01 第1題</vt:lpstr>
      <vt:lpstr>作業01 第1題</vt:lpstr>
      <vt:lpstr>作業01</vt:lpstr>
      <vt:lpstr>作業01 第2題</vt:lpstr>
      <vt:lpstr>作業01 第2題</vt:lpstr>
      <vt:lpstr>繳交規範</vt:lpstr>
      <vt:lpstr>繳交內容：</vt:lpstr>
      <vt:lpstr>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藍子修</cp:lastModifiedBy>
  <cp:revision>6</cp:revision>
  <dcterms:created xsi:type="dcterms:W3CDTF">2019-09-17T05:51:58Z</dcterms:created>
  <dcterms:modified xsi:type="dcterms:W3CDTF">2021-03-04T11:11:21Z</dcterms:modified>
</cp:coreProperties>
</file>